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Now" charset="1" panose="00000500000000000000"/>
      <p:regular r:id="rId14"/>
    </p:embeddedFont>
    <p:embeddedFont>
      <p:font typeface="Now Bold" charset="1" panose="00000800000000000000"/>
      <p:regular r:id="rId15"/>
    </p:embeddedFont>
    <p:embeddedFont>
      <p:font typeface="Now Thin" charset="1" panose="00000300000000000000"/>
      <p:regular r:id="rId16"/>
    </p:embeddedFont>
    <p:embeddedFont>
      <p:font typeface="Now Light" charset="1" panose="00000400000000000000"/>
      <p:regular r:id="rId17"/>
    </p:embeddedFont>
    <p:embeddedFont>
      <p:font typeface="Now Medium" charset="1" panose="00000600000000000000"/>
      <p:regular r:id="rId18"/>
    </p:embeddedFont>
    <p:embeddedFont>
      <p:font typeface="Now Heavy" charset="1" panose="00000A00000000000000"/>
      <p:regular r:id="rId19"/>
    </p:embeddedFont>
    <p:embeddedFont>
      <p:font typeface="Open Sauce" charset="1" panose="00000500000000000000"/>
      <p:regular r:id="rId20"/>
    </p:embeddedFont>
    <p:embeddedFont>
      <p:font typeface="Open Sauce Bold" charset="1" panose="00000800000000000000"/>
      <p:regular r:id="rId21"/>
    </p:embeddedFont>
    <p:embeddedFont>
      <p:font typeface="Open Sauce Italics" charset="1" panose="00000500000000000000"/>
      <p:regular r:id="rId22"/>
    </p:embeddedFont>
    <p:embeddedFont>
      <p:font typeface="Open Sauce Bold Italics" charset="1" panose="00000800000000000000"/>
      <p:regular r:id="rId23"/>
    </p:embeddedFont>
    <p:embeddedFont>
      <p:font typeface="Open Sauce Light" charset="1" panose="00000400000000000000"/>
      <p:regular r:id="rId24"/>
    </p:embeddedFont>
    <p:embeddedFont>
      <p:font typeface="Open Sauce Light Italics" charset="1" panose="00000400000000000000"/>
      <p:regular r:id="rId25"/>
    </p:embeddedFont>
    <p:embeddedFont>
      <p:font typeface="Open Sauce Medium" charset="1" panose="00000600000000000000"/>
      <p:regular r:id="rId26"/>
    </p:embeddedFont>
    <p:embeddedFont>
      <p:font typeface="Open Sauce Medium Italics" charset="1" panose="00000600000000000000"/>
      <p:regular r:id="rId27"/>
    </p:embeddedFont>
    <p:embeddedFont>
      <p:font typeface="Open Sauce Semi-Bold" charset="1" panose="00000700000000000000"/>
      <p:regular r:id="rId28"/>
    </p:embeddedFont>
    <p:embeddedFont>
      <p:font typeface="Open Sauce Semi-Bold Italics" charset="1" panose="00000700000000000000"/>
      <p:regular r:id="rId29"/>
    </p:embeddedFont>
    <p:embeddedFont>
      <p:font typeface="Open Sauce Heavy" charset="1" panose="00000A00000000000000"/>
      <p:regular r:id="rId30"/>
    </p:embeddedFont>
    <p:embeddedFont>
      <p:font typeface="Open Sauce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jpe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jpe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102495" y="649592"/>
            <a:ext cx="6795441" cy="812507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0" t="-12765" r="0" b="-12765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6615257"/>
            <a:ext cx="8665254" cy="202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24"/>
              </a:lnSpc>
            </a:pPr>
          </a:p>
          <a:p>
            <a:pPr>
              <a:lnSpc>
                <a:spcPts val="5424"/>
              </a:lnSpc>
            </a:pPr>
            <a:r>
              <a:rPr lang="en-US" sz="3499" spc="80">
                <a:solidFill>
                  <a:srgbClr val="4BD1FB"/>
                </a:solidFill>
                <a:latin typeface="DM Sans Bold"/>
              </a:rPr>
              <a:t>Instructor name: Mr. Lavish Arora</a:t>
            </a:r>
          </a:p>
          <a:p>
            <a:pPr algn="l" marL="0" indent="0" lvl="0">
              <a:lnSpc>
                <a:spcPts val="5424"/>
              </a:lnSpc>
            </a:pPr>
            <a:r>
              <a:rPr lang="en-US" sz="3499" spc="80">
                <a:solidFill>
                  <a:srgbClr val="4BD1FB"/>
                </a:solidFill>
                <a:latin typeface="DM Sans Bold"/>
              </a:rPr>
              <a:t>Alisha Gupta | 2110990142 | G5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798283"/>
            <a:ext cx="9659937" cy="173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5CE1E6"/>
                </a:solidFill>
                <a:latin typeface="Now Bold"/>
              </a:rPr>
              <a:t>SPARKIO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329137"/>
            <a:ext cx="9650611" cy="63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5"/>
              </a:lnSpc>
              <a:spcBef>
                <a:spcPct val="0"/>
              </a:spcBef>
            </a:pPr>
            <a:r>
              <a:rPr lang="en-US" sz="3318">
                <a:solidFill>
                  <a:srgbClr val="4BD1FB"/>
                </a:solidFill>
                <a:latin typeface="DM Sans Bold"/>
              </a:rPr>
              <a:t>(Transforming the Digital Shopping Experience)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0806" y="6605364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8" y="0"/>
                </a:lnTo>
                <a:lnTo>
                  <a:pt x="8414388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859980"/>
            <a:ext cx="7883286" cy="4294133"/>
          </a:xfrm>
          <a:custGeom>
            <a:avLst/>
            <a:gdLst/>
            <a:ahLst/>
            <a:cxnLst/>
            <a:rect r="r" b="b" t="t" l="l"/>
            <a:pathLst>
              <a:path h="4294133" w="7883286">
                <a:moveTo>
                  <a:pt x="0" y="0"/>
                </a:moveTo>
                <a:lnTo>
                  <a:pt x="7883286" y="0"/>
                </a:lnTo>
                <a:lnTo>
                  <a:pt x="7883286" y="4294134"/>
                </a:lnTo>
                <a:lnTo>
                  <a:pt x="0" y="42941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08" r="0" b="-40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71096" y="5143500"/>
            <a:ext cx="8265583" cy="4446195"/>
          </a:xfrm>
          <a:custGeom>
            <a:avLst/>
            <a:gdLst/>
            <a:ahLst/>
            <a:cxnLst/>
            <a:rect r="r" b="b" t="t" l="l"/>
            <a:pathLst>
              <a:path h="4446195" w="8265583">
                <a:moveTo>
                  <a:pt x="0" y="0"/>
                </a:moveTo>
                <a:lnTo>
                  <a:pt x="8265584" y="0"/>
                </a:lnTo>
                <a:lnTo>
                  <a:pt x="8265584" y="4446195"/>
                </a:lnTo>
                <a:lnTo>
                  <a:pt x="0" y="44461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8" t="0" r="-3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15886" y="710212"/>
            <a:ext cx="9879016" cy="741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CUSTOMER SUPPORT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48476" y="2939728"/>
            <a:ext cx="7660936" cy="1485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44"/>
              </a:lnSpc>
              <a:spcBef>
                <a:spcPct val="0"/>
              </a:spcBef>
            </a:pPr>
            <a:r>
              <a:rPr lang="en-US" sz="2931">
                <a:solidFill>
                  <a:srgbClr val="FFFFFF"/>
                </a:solidFill>
                <a:latin typeface="DM Sans"/>
              </a:rPr>
              <a:t>Offering prompt and efficient customer support was a challenge, but it was one we tackled head-on.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851320"/>
            <a:ext cx="7461300" cy="1613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5"/>
              </a:lnSpc>
              <a:spcBef>
                <a:spcPct val="0"/>
              </a:spcBef>
            </a:pPr>
            <a:r>
              <a:rPr lang="en-US" sz="3149" spc="-78">
                <a:solidFill>
                  <a:srgbClr val="FFFFFF"/>
                </a:solidFill>
                <a:latin typeface="DM Sans"/>
              </a:rPr>
              <a:t>Our dedicated customer support        team is readily available to address    customer inquiries and concern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456860" y="3792283"/>
            <a:ext cx="2973040" cy="505780"/>
            <a:chOff x="0" y="0"/>
            <a:chExt cx="3964054" cy="674374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3964054" cy="674374"/>
              <a:chOff x="0" y="0"/>
              <a:chExt cx="13271500" cy="225777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12700" y="0"/>
                <a:ext cx="105791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105791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moveTo>
                      <a:pt x="3289300" y="0"/>
                    </a:moveTo>
                    <a:cubicBezTo>
                      <a:pt x="3175000" y="0"/>
                      <a:pt x="3073400" y="88900"/>
                      <a:pt x="3073400" y="215900"/>
                    </a:cubicBezTo>
                    <a:lnTo>
                      <a:pt x="3073400" y="279400"/>
                    </a:lnTo>
                    <a:cubicBezTo>
                      <a:pt x="3073400" y="393700"/>
                      <a:pt x="3175000" y="495300"/>
                      <a:pt x="3289300" y="495300"/>
                    </a:cubicBezTo>
                    <a:cubicBezTo>
                      <a:pt x="3403600" y="495300"/>
                      <a:pt x="3505200" y="393700"/>
                      <a:pt x="3505200" y="279400"/>
                    </a:cubicBezTo>
                    <a:lnTo>
                      <a:pt x="3505200" y="215900"/>
                    </a:lnTo>
                    <a:cubicBezTo>
                      <a:pt x="3505200" y="88900"/>
                      <a:pt x="3403600" y="0"/>
                      <a:pt x="3289300" y="0"/>
                    </a:cubicBezTo>
                    <a:moveTo>
                      <a:pt x="3073400" y="965200"/>
                    </a:moveTo>
                    <a:cubicBezTo>
                      <a:pt x="3073400" y="965200"/>
                      <a:pt x="3060700" y="952500"/>
                      <a:pt x="3060700" y="965200"/>
                    </a:cubicBezTo>
                    <a:lnTo>
                      <a:pt x="2908300" y="1320800"/>
                    </a:lnTo>
                    <a:cubicBezTo>
                      <a:pt x="2882900" y="1371600"/>
                      <a:pt x="2832100" y="1409700"/>
                      <a:pt x="27686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79700" y="1409700"/>
                      <a:pt x="2679700" y="1397000"/>
                    </a:cubicBezTo>
                    <a:cubicBezTo>
                      <a:pt x="2667000" y="1384300"/>
                      <a:pt x="2667000" y="1371600"/>
                      <a:pt x="2679700" y="1358900"/>
                    </a:cubicBezTo>
                    <a:lnTo>
                      <a:pt x="2870200" y="914400"/>
                    </a:lnTo>
                    <a:lnTo>
                      <a:pt x="2933700" y="736600"/>
                    </a:lnTo>
                    <a:cubicBezTo>
                      <a:pt x="2984500" y="635000"/>
                      <a:pt x="3086100" y="558800"/>
                      <a:pt x="3200400" y="558800"/>
                    </a:cubicBezTo>
                    <a:lnTo>
                      <a:pt x="3378200" y="558800"/>
                    </a:lnTo>
                    <a:cubicBezTo>
                      <a:pt x="3492500" y="558800"/>
                      <a:pt x="3594100" y="635000"/>
                      <a:pt x="3644900" y="736600"/>
                    </a:cubicBezTo>
                    <a:lnTo>
                      <a:pt x="3708400" y="914400"/>
                    </a:lnTo>
                    <a:lnTo>
                      <a:pt x="3898900" y="1358900"/>
                    </a:lnTo>
                    <a:cubicBezTo>
                      <a:pt x="3911600" y="1371600"/>
                      <a:pt x="3911600" y="1384300"/>
                      <a:pt x="3898900" y="1397000"/>
                    </a:cubicBezTo>
                    <a:cubicBezTo>
                      <a:pt x="3898900" y="1409700"/>
                      <a:pt x="3886200" y="1409700"/>
                      <a:pt x="3873500" y="1409700"/>
                    </a:cubicBezTo>
                    <a:lnTo>
                      <a:pt x="3810000" y="1409700"/>
                    </a:lnTo>
                    <a:cubicBezTo>
                      <a:pt x="3746500" y="1409700"/>
                      <a:pt x="3695700" y="1371600"/>
                      <a:pt x="3670300" y="1320800"/>
                    </a:cubicBezTo>
                    <a:lnTo>
                      <a:pt x="3517900" y="965200"/>
                    </a:lnTo>
                    <a:cubicBezTo>
                      <a:pt x="3517900" y="952500"/>
                      <a:pt x="3505200" y="965200"/>
                      <a:pt x="3505200" y="965200"/>
                    </a:cubicBezTo>
                    <a:lnTo>
                      <a:pt x="3568700" y="1409700"/>
                    </a:lnTo>
                    <a:lnTo>
                      <a:pt x="3644900" y="2222500"/>
                    </a:lnTo>
                    <a:cubicBezTo>
                      <a:pt x="3644900" y="2235200"/>
                      <a:pt x="3632200" y="2235200"/>
                      <a:pt x="3632200" y="2247900"/>
                    </a:cubicBezTo>
                    <a:cubicBezTo>
                      <a:pt x="3619500" y="2247900"/>
                      <a:pt x="3619500" y="2260600"/>
                      <a:pt x="3606800" y="2260600"/>
                    </a:cubicBezTo>
                    <a:lnTo>
                      <a:pt x="3556000" y="2260600"/>
                    </a:lnTo>
                    <a:cubicBezTo>
                      <a:pt x="3479800" y="2260600"/>
                      <a:pt x="3416300" y="2209800"/>
                      <a:pt x="3416300" y="2133600"/>
                    </a:cubicBezTo>
                    <a:lnTo>
                      <a:pt x="3302000" y="1447800"/>
                    </a:lnTo>
                    <a:cubicBezTo>
                      <a:pt x="3289300" y="1447800"/>
                      <a:pt x="3289300" y="1447800"/>
                      <a:pt x="3276600" y="1447800"/>
                    </a:cubicBezTo>
                    <a:lnTo>
                      <a:pt x="3162300" y="2133600"/>
                    </a:lnTo>
                    <a:cubicBezTo>
                      <a:pt x="3162300" y="2209800"/>
                      <a:pt x="3098800" y="2260600"/>
                      <a:pt x="3022600" y="2260600"/>
                    </a:cubicBezTo>
                    <a:lnTo>
                      <a:pt x="2971800" y="2260600"/>
                    </a:lnTo>
                    <a:cubicBezTo>
                      <a:pt x="2959100" y="2260600"/>
                      <a:pt x="2959100" y="2247900"/>
                      <a:pt x="2946400" y="2247900"/>
                    </a:cubicBezTo>
                    <a:cubicBezTo>
                      <a:pt x="2946400" y="2235200"/>
                      <a:pt x="2933700" y="2235200"/>
                      <a:pt x="2933700" y="2222500"/>
                    </a:cubicBezTo>
                    <a:lnTo>
                      <a:pt x="3009900" y="1409700"/>
                    </a:lnTo>
                    <a:lnTo>
                      <a:pt x="3073400" y="965200"/>
                    </a:lnTo>
                    <a:moveTo>
                      <a:pt x="4622800" y="0"/>
                    </a:moveTo>
                    <a:cubicBezTo>
                      <a:pt x="4508500" y="0"/>
                      <a:pt x="4406900" y="88900"/>
                      <a:pt x="4406900" y="215900"/>
                    </a:cubicBezTo>
                    <a:lnTo>
                      <a:pt x="4406900" y="279400"/>
                    </a:lnTo>
                    <a:cubicBezTo>
                      <a:pt x="4406900" y="393700"/>
                      <a:pt x="4508500" y="495300"/>
                      <a:pt x="4622800" y="495300"/>
                    </a:cubicBezTo>
                    <a:cubicBezTo>
                      <a:pt x="4737100" y="495300"/>
                      <a:pt x="4838700" y="393700"/>
                      <a:pt x="4838700" y="279400"/>
                    </a:cubicBezTo>
                    <a:lnTo>
                      <a:pt x="4838700" y="215900"/>
                    </a:lnTo>
                    <a:cubicBezTo>
                      <a:pt x="4838700" y="88900"/>
                      <a:pt x="4737100" y="0"/>
                      <a:pt x="4622800" y="0"/>
                    </a:cubicBezTo>
                    <a:moveTo>
                      <a:pt x="4406900" y="965200"/>
                    </a:moveTo>
                    <a:cubicBezTo>
                      <a:pt x="4406900" y="965200"/>
                      <a:pt x="4394200" y="952500"/>
                      <a:pt x="4394200" y="965200"/>
                    </a:cubicBezTo>
                    <a:lnTo>
                      <a:pt x="4241800" y="1320800"/>
                    </a:lnTo>
                    <a:cubicBezTo>
                      <a:pt x="4216400" y="1371600"/>
                      <a:pt x="4165600" y="1409700"/>
                      <a:pt x="41021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13200" y="1409700"/>
                      <a:pt x="4013200" y="1397000"/>
                    </a:cubicBezTo>
                    <a:cubicBezTo>
                      <a:pt x="4000500" y="1384300"/>
                      <a:pt x="4000500" y="1371600"/>
                      <a:pt x="4013200" y="1358900"/>
                    </a:cubicBezTo>
                    <a:lnTo>
                      <a:pt x="4203700" y="914400"/>
                    </a:lnTo>
                    <a:lnTo>
                      <a:pt x="4267200" y="736600"/>
                    </a:lnTo>
                    <a:cubicBezTo>
                      <a:pt x="4318000" y="635000"/>
                      <a:pt x="4419600" y="558800"/>
                      <a:pt x="4533900" y="558800"/>
                    </a:cubicBezTo>
                    <a:lnTo>
                      <a:pt x="4711700" y="558800"/>
                    </a:lnTo>
                    <a:cubicBezTo>
                      <a:pt x="4826000" y="558800"/>
                      <a:pt x="4927600" y="635000"/>
                      <a:pt x="4978400" y="736600"/>
                    </a:cubicBezTo>
                    <a:lnTo>
                      <a:pt x="5041900" y="914400"/>
                    </a:lnTo>
                    <a:lnTo>
                      <a:pt x="5232400" y="1358900"/>
                    </a:lnTo>
                    <a:cubicBezTo>
                      <a:pt x="5245100" y="1371600"/>
                      <a:pt x="5245100" y="1384300"/>
                      <a:pt x="5232400" y="1397000"/>
                    </a:cubicBezTo>
                    <a:cubicBezTo>
                      <a:pt x="5232400" y="1409700"/>
                      <a:pt x="5219700" y="1409700"/>
                      <a:pt x="5207000" y="1409700"/>
                    </a:cubicBezTo>
                    <a:lnTo>
                      <a:pt x="5143500" y="1409700"/>
                    </a:lnTo>
                    <a:cubicBezTo>
                      <a:pt x="5080000" y="1409700"/>
                      <a:pt x="5029200" y="1371600"/>
                      <a:pt x="5003800" y="1320800"/>
                    </a:cubicBezTo>
                    <a:lnTo>
                      <a:pt x="4851400" y="965200"/>
                    </a:lnTo>
                    <a:cubicBezTo>
                      <a:pt x="4851400" y="952500"/>
                      <a:pt x="4838700" y="965200"/>
                      <a:pt x="4838700" y="965200"/>
                    </a:cubicBezTo>
                    <a:lnTo>
                      <a:pt x="4902200" y="1409700"/>
                    </a:lnTo>
                    <a:lnTo>
                      <a:pt x="4978400" y="2222500"/>
                    </a:lnTo>
                    <a:cubicBezTo>
                      <a:pt x="4978400" y="2235200"/>
                      <a:pt x="4965700" y="2235200"/>
                      <a:pt x="4965700" y="2247900"/>
                    </a:cubicBezTo>
                    <a:cubicBezTo>
                      <a:pt x="4953000" y="2247900"/>
                      <a:pt x="4953000" y="2260600"/>
                      <a:pt x="4940300" y="2260600"/>
                    </a:cubicBezTo>
                    <a:lnTo>
                      <a:pt x="4889500" y="2260600"/>
                    </a:lnTo>
                    <a:cubicBezTo>
                      <a:pt x="4813300" y="2260600"/>
                      <a:pt x="4749800" y="2209800"/>
                      <a:pt x="4749800" y="2133600"/>
                    </a:cubicBezTo>
                    <a:lnTo>
                      <a:pt x="4635500" y="1447800"/>
                    </a:lnTo>
                    <a:cubicBezTo>
                      <a:pt x="4622800" y="1447800"/>
                      <a:pt x="4622800" y="1447800"/>
                      <a:pt x="4610100" y="1447800"/>
                    </a:cubicBezTo>
                    <a:lnTo>
                      <a:pt x="4495800" y="2133600"/>
                    </a:lnTo>
                    <a:cubicBezTo>
                      <a:pt x="4495800" y="2209800"/>
                      <a:pt x="4432300" y="2260600"/>
                      <a:pt x="4356100" y="2260600"/>
                    </a:cubicBezTo>
                    <a:lnTo>
                      <a:pt x="4305300" y="2260600"/>
                    </a:lnTo>
                    <a:cubicBezTo>
                      <a:pt x="4292600" y="2260600"/>
                      <a:pt x="4292600" y="2247900"/>
                      <a:pt x="4279900" y="2247900"/>
                    </a:cubicBezTo>
                    <a:cubicBezTo>
                      <a:pt x="4279900" y="2235200"/>
                      <a:pt x="4267200" y="2235200"/>
                      <a:pt x="4267200" y="2222500"/>
                    </a:cubicBezTo>
                    <a:lnTo>
                      <a:pt x="4343400" y="1409700"/>
                    </a:lnTo>
                    <a:lnTo>
                      <a:pt x="4406900" y="965200"/>
                    </a:lnTo>
                    <a:moveTo>
                      <a:pt x="5956300" y="0"/>
                    </a:moveTo>
                    <a:cubicBezTo>
                      <a:pt x="5842000" y="0"/>
                      <a:pt x="5740400" y="88900"/>
                      <a:pt x="5740400" y="215900"/>
                    </a:cubicBezTo>
                    <a:lnTo>
                      <a:pt x="5740400" y="279400"/>
                    </a:lnTo>
                    <a:cubicBezTo>
                      <a:pt x="5740400" y="393700"/>
                      <a:pt x="5842000" y="495300"/>
                      <a:pt x="5956300" y="495300"/>
                    </a:cubicBezTo>
                    <a:cubicBezTo>
                      <a:pt x="6070600" y="495300"/>
                      <a:pt x="6172200" y="393700"/>
                      <a:pt x="6172200" y="279400"/>
                    </a:cubicBezTo>
                    <a:lnTo>
                      <a:pt x="6172200" y="215900"/>
                    </a:lnTo>
                    <a:cubicBezTo>
                      <a:pt x="6172200" y="88900"/>
                      <a:pt x="6070600" y="0"/>
                      <a:pt x="5956300" y="0"/>
                    </a:cubicBezTo>
                    <a:moveTo>
                      <a:pt x="5740400" y="965200"/>
                    </a:moveTo>
                    <a:cubicBezTo>
                      <a:pt x="5740400" y="965200"/>
                      <a:pt x="5727700" y="952500"/>
                      <a:pt x="5727700" y="965200"/>
                    </a:cubicBezTo>
                    <a:lnTo>
                      <a:pt x="5575300" y="1320800"/>
                    </a:lnTo>
                    <a:cubicBezTo>
                      <a:pt x="5549900" y="1371600"/>
                      <a:pt x="5499100" y="1409700"/>
                      <a:pt x="5435600" y="1409700"/>
                    </a:cubicBezTo>
                    <a:lnTo>
                      <a:pt x="5372100" y="1409700"/>
                    </a:lnTo>
                    <a:cubicBezTo>
                      <a:pt x="5359400" y="1409700"/>
                      <a:pt x="5346700" y="1409700"/>
                      <a:pt x="5346700" y="1397000"/>
                    </a:cubicBezTo>
                    <a:cubicBezTo>
                      <a:pt x="5334000" y="1384300"/>
                      <a:pt x="5334000" y="1371600"/>
                      <a:pt x="5346700" y="1358900"/>
                    </a:cubicBezTo>
                    <a:lnTo>
                      <a:pt x="5537200" y="914400"/>
                    </a:lnTo>
                    <a:lnTo>
                      <a:pt x="5600700" y="736600"/>
                    </a:lnTo>
                    <a:cubicBezTo>
                      <a:pt x="5651500" y="635000"/>
                      <a:pt x="5753100" y="558800"/>
                      <a:pt x="5867400" y="558800"/>
                    </a:cubicBezTo>
                    <a:lnTo>
                      <a:pt x="6045200" y="558800"/>
                    </a:lnTo>
                    <a:cubicBezTo>
                      <a:pt x="6159500" y="558800"/>
                      <a:pt x="6261100" y="635000"/>
                      <a:pt x="6311900" y="736600"/>
                    </a:cubicBezTo>
                    <a:lnTo>
                      <a:pt x="6375400" y="914400"/>
                    </a:lnTo>
                    <a:lnTo>
                      <a:pt x="6565900" y="1358900"/>
                    </a:lnTo>
                    <a:cubicBezTo>
                      <a:pt x="6578600" y="1371600"/>
                      <a:pt x="6578600" y="1384300"/>
                      <a:pt x="6565900" y="1397000"/>
                    </a:cubicBezTo>
                    <a:cubicBezTo>
                      <a:pt x="6565900" y="1409700"/>
                      <a:pt x="6553200" y="1409700"/>
                      <a:pt x="6540500" y="1409700"/>
                    </a:cubicBezTo>
                    <a:lnTo>
                      <a:pt x="6477000" y="1409700"/>
                    </a:lnTo>
                    <a:cubicBezTo>
                      <a:pt x="6413500" y="1409700"/>
                      <a:pt x="6362700" y="1371600"/>
                      <a:pt x="6337300" y="1320800"/>
                    </a:cubicBezTo>
                    <a:lnTo>
                      <a:pt x="6184900" y="965200"/>
                    </a:lnTo>
                    <a:cubicBezTo>
                      <a:pt x="6184900" y="952500"/>
                      <a:pt x="6172200" y="965200"/>
                      <a:pt x="6172200" y="965200"/>
                    </a:cubicBezTo>
                    <a:lnTo>
                      <a:pt x="6235700" y="1409700"/>
                    </a:lnTo>
                    <a:lnTo>
                      <a:pt x="6311900" y="2222500"/>
                    </a:lnTo>
                    <a:cubicBezTo>
                      <a:pt x="6311900" y="2235200"/>
                      <a:pt x="6299200" y="2235200"/>
                      <a:pt x="6299200" y="2247900"/>
                    </a:cubicBezTo>
                    <a:cubicBezTo>
                      <a:pt x="6286500" y="2247900"/>
                      <a:pt x="6286500" y="2260600"/>
                      <a:pt x="6273800" y="2260600"/>
                    </a:cubicBezTo>
                    <a:lnTo>
                      <a:pt x="6223000" y="2260600"/>
                    </a:lnTo>
                    <a:cubicBezTo>
                      <a:pt x="6146800" y="2260600"/>
                      <a:pt x="6083300" y="2209800"/>
                      <a:pt x="6083300" y="2133600"/>
                    </a:cubicBezTo>
                    <a:lnTo>
                      <a:pt x="5969000" y="1447800"/>
                    </a:lnTo>
                    <a:cubicBezTo>
                      <a:pt x="5956300" y="1447800"/>
                      <a:pt x="5956300" y="1447800"/>
                      <a:pt x="5943600" y="1447800"/>
                    </a:cubicBezTo>
                    <a:lnTo>
                      <a:pt x="5829300" y="2133600"/>
                    </a:lnTo>
                    <a:cubicBezTo>
                      <a:pt x="5829300" y="2209800"/>
                      <a:pt x="5765800" y="2260600"/>
                      <a:pt x="5689600" y="2260600"/>
                    </a:cubicBezTo>
                    <a:lnTo>
                      <a:pt x="5638800" y="2260600"/>
                    </a:lnTo>
                    <a:cubicBezTo>
                      <a:pt x="5626100" y="2260600"/>
                      <a:pt x="5626100" y="2247900"/>
                      <a:pt x="5613400" y="2247900"/>
                    </a:cubicBezTo>
                    <a:cubicBezTo>
                      <a:pt x="5613400" y="2235200"/>
                      <a:pt x="5600700" y="2235200"/>
                      <a:pt x="5600700" y="2222500"/>
                    </a:cubicBezTo>
                    <a:lnTo>
                      <a:pt x="5676900" y="1409700"/>
                    </a:lnTo>
                    <a:lnTo>
                      <a:pt x="5740400" y="965200"/>
                    </a:lnTo>
                    <a:moveTo>
                      <a:pt x="7289800" y="0"/>
                    </a:moveTo>
                    <a:cubicBezTo>
                      <a:pt x="7175500" y="0"/>
                      <a:pt x="7073900" y="88900"/>
                      <a:pt x="7073900" y="215900"/>
                    </a:cubicBezTo>
                    <a:lnTo>
                      <a:pt x="7073900" y="279400"/>
                    </a:lnTo>
                    <a:cubicBezTo>
                      <a:pt x="7073900" y="393700"/>
                      <a:pt x="7175500" y="495300"/>
                      <a:pt x="7289800" y="495300"/>
                    </a:cubicBezTo>
                    <a:cubicBezTo>
                      <a:pt x="7404100" y="495300"/>
                      <a:pt x="7505700" y="393700"/>
                      <a:pt x="7505700" y="279400"/>
                    </a:cubicBezTo>
                    <a:lnTo>
                      <a:pt x="7505700" y="215900"/>
                    </a:lnTo>
                    <a:cubicBezTo>
                      <a:pt x="7505700" y="88900"/>
                      <a:pt x="7404100" y="0"/>
                      <a:pt x="7289800" y="0"/>
                    </a:cubicBezTo>
                    <a:moveTo>
                      <a:pt x="7073900" y="965200"/>
                    </a:moveTo>
                    <a:cubicBezTo>
                      <a:pt x="7073900" y="965200"/>
                      <a:pt x="7061200" y="952500"/>
                      <a:pt x="7061200" y="965200"/>
                    </a:cubicBezTo>
                    <a:lnTo>
                      <a:pt x="6908800" y="1320800"/>
                    </a:lnTo>
                    <a:cubicBezTo>
                      <a:pt x="6883400" y="1371600"/>
                      <a:pt x="6832600" y="1409700"/>
                      <a:pt x="6769100" y="1409700"/>
                    </a:cubicBezTo>
                    <a:lnTo>
                      <a:pt x="6705600" y="1409700"/>
                    </a:lnTo>
                    <a:cubicBezTo>
                      <a:pt x="6692900" y="1409700"/>
                      <a:pt x="6680200" y="1409700"/>
                      <a:pt x="6680200" y="1397000"/>
                    </a:cubicBezTo>
                    <a:cubicBezTo>
                      <a:pt x="6667500" y="1384300"/>
                      <a:pt x="6667500" y="1371600"/>
                      <a:pt x="6680200" y="1358900"/>
                    </a:cubicBezTo>
                    <a:lnTo>
                      <a:pt x="6870700" y="914400"/>
                    </a:lnTo>
                    <a:lnTo>
                      <a:pt x="6934200" y="736600"/>
                    </a:lnTo>
                    <a:cubicBezTo>
                      <a:pt x="6985000" y="635000"/>
                      <a:pt x="7086600" y="558800"/>
                      <a:pt x="7200900" y="558800"/>
                    </a:cubicBezTo>
                    <a:lnTo>
                      <a:pt x="7378700" y="558800"/>
                    </a:lnTo>
                    <a:cubicBezTo>
                      <a:pt x="7493000" y="558800"/>
                      <a:pt x="7594600" y="635000"/>
                      <a:pt x="7645400" y="736600"/>
                    </a:cubicBezTo>
                    <a:lnTo>
                      <a:pt x="7708900" y="914400"/>
                    </a:lnTo>
                    <a:lnTo>
                      <a:pt x="7899400" y="1358900"/>
                    </a:lnTo>
                    <a:cubicBezTo>
                      <a:pt x="7912100" y="1371600"/>
                      <a:pt x="7912100" y="1384300"/>
                      <a:pt x="7899400" y="1397000"/>
                    </a:cubicBezTo>
                    <a:cubicBezTo>
                      <a:pt x="7899400" y="1409700"/>
                      <a:pt x="7886700" y="1409700"/>
                      <a:pt x="7874000" y="1409700"/>
                    </a:cubicBezTo>
                    <a:lnTo>
                      <a:pt x="7810500" y="1409700"/>
                    </a:lnTo>
                    <a:cubicBezTo>
                      <a:pt x="7747000" y="1409700"/>
                      <a:pt x="7696200" y="1371600"/>
                      <a:pt x="7670800" y="1320800"/>
                    </a:cubicBezTo>
                    <a:lnTo>
                      <a:pt x="7518400" y="965200"/>
                    </a:lnTo>
                    <a:cubicBezTo>
                      <a:pt x="7518400" y="952500"/>
                      <a:pt x="7505700" y="965200"/>
                      <a:pt x="7505700" y="965200"/>
                    </a:cubicBezTo>
                    <a:lnTo>
                      <a:pt x="7569200" y="1409700"/>
                    </a:lnTo>
                    <a:lnTo>
                      <a:pt x="7645400" y="2222500"/>
                    </a:lnTo>
                    <a:cubicBezTo>
                      <a:pt x="7645400" y="2235200"/>
                      <a:pt x="7632700" y="2235200"/>
                      <a:pt x="7632700" y="2247900"/>
                    </a:cubicBezTo>
                    <a:cubicBezTo>
                      <a:pt x="7620000" y="2247900"/>
                      <a:pt x="7620000" y="2260600"/>
                      <a:pt x="7607300" y="2260600"/>
                    </a:cubicBezTo>
                    <a:lnTo>
                      <a:pt x="7556500" y="2260600"/>
                    </a:lnTo>
                    <a:cubicBezTo>
                      <a:pt x="7480300" y="2260600"/>
                      <a:pt x="7416800" y="2209800"/>
                      <a:pt x="7416800" y="2133600"/>
                    </a:cubicBezTo>
                    <a:lnTo>
                      <a:pt x="7302500" y="1447800"/>
                    </a:lnTo>
                    <a:cubicBezTo>
                      <a:pt x="7289800" y="1447800"/>
                      <a:pt x="7289800" y="1447800"/>
                      <a:pt x="7277100" y="1447800"/>
                    </a:cubicBezTo>
                    <a:lnTo>
                      <a:pt x="7162800" y="2133600"/>
                    </a:lnTo>
                    <a:cubicBezTo>
                      <a:pt x="7162800" y="2209800"/>
                      <a:pt x="7099300" y="2260600"/>
                      <a:pt x="7023100" y="2260600"/>
                    </a:cubicBezTo>
                    <a:lnTo>
                      <a:pt x="6972300" y="2260600"/>
                    </a:lnTo>
                    <a:cubicBezTo>
                      <a:pt x="6959600" y="2260600"/>
                      <a:pt x="6959600" y="2247900"/>
                      <a:pt x="6946900" y="2247900"/>
                    </a:cubicBezTo>
                    <a:cubicBezTo>
                      <a:pt x="6946900" y="2235200"/>
                      <a:pt x="6934200" y="2235200"/>
                      <a:pt x="6934200" y="2222500"/>
                    </a:cubicBezTo>
                    <a:lnTo>
                      <a:pt x="7010400" y="1409700"/>
                    </a:lnTo>
                    <a:lnTo>
                      <a:pt x="7073900" y="965200"/>
                    </a:lnTo>
                    <a:moveTo>
                      <a:pt x="8623300" y="0"/>
                    </a:moveTo>
                    <a:cubicBezTo>
                      <a:pt x="8509000" y="0"/>
                      <a:pt x="8407400" y="88900"/>
                      <a:pt x="8407400" y="215900"/>
                    </a:cubicBezTo>
                    <a:lnTo>
                      <a:pt x="8407400" y="279400"/>
                    </a:lnTo>
                    <a:cubicBezTo>
                      <a:pt x="8407400" y="393700"/>
                      <a:pt x="8509000" y="495300"/>
                      <a:pt x="8623300" y="495300"/>
                    </a:cubicBezTo>
                    <a:cubicBezTo>
                      <a:pt x="8737600" y="495300"/>
                      <a:pt x="8839200" y="393700"/>
                      <a:pt x="8839200" y="279400"/>
                    </a:cubicBezTo>
                    <a:lnTo>
                      <a:pt x="8839200" y="215900"/>
                    </a:lnTo>
                    <a:cubicBezTo>
                      <a:pt x="8839200" y="88900"/>
                      <a:pt x="8737600" y="0"/>
                      <a:pt x="8623300" y="0"/>
                    </a:cubicBezTo>
                    <a:moveTo>
                      <a:pt x="8407400" y="965200"/>
                    </a:moveTo>
                    <a:cubicBezTo>
                      <a:pt x="8407400" y="965200"/>
                      <a:pt x="8394700" y="952500"/>
                      <a:pt x="8394700" y="965200"/>
                    </a:cubicBezTo>
                    <a:lnTo>
                      <a:pt x="8242300" y="1320800"/>
                    </a:lnTo>
                    <a:cubicBezTo>
                      <a:pt x="8216900" y="1371600"/>
                      <a:pt x="8166100" y="1409700"/>
                      <a:pt x="8102600" y="1409700"/>
                    </a:cubicBezTo>
                    <a:lnTo>
                      <a:pt x="8039100" y="1409700"/>
                    </a:lnTo>
                    <a:cubicBezTo>
                      <a:pt x="8026400" y="1409700"/>
                      <a:pt x="8013700" y="1409700"/>
                      <a:pt x="8013700" y="1397000"/>
                    </a:cubicBezTo>
                    <a:cubicBezTo>
                      <a:pt x="8001000" y="1384300"/>
                      <a:pt x="8001000" y="1371600"/>
                      <a:pt x="8013700" y="1358900"/>
                    </a:cubicBezTo>
                    <a:lnTo>
                      <a:pt x="8204200" y="914400"/>
                    </a:lnTo>
                    <a:lnTo>
                      <a:pt x="8267700" y="736600"/>
                    </a:lnTo>
                    <a:cubicBezTo>
                      <a:pt x="8318500" y="635000"/>
                      <a:pt x="8420100" y="558800"/>
                      <a:pt x="8534400" y="558800"/>
                    </a:cubicBezTo>
                    <a:lnTo>
                      <a:pt x="8712200" y="558800"/>
                    </a:lnTo>
                    <a:cubicBezTo>
                      <a:pt x="8826500" y="558800"/>
                      <a:pt x="8928100" y="635000"/>
                      <a:pt x="8978900" y="736600"/>
                    </a:cubicBezTo>
                    <a:lnTo>
                      <a:pt x="9042400" y="914400"/>
                    </a:lnTo>
                    <a:lnTo>
                      <a:pt x="9232900" y="1358900"/>
                    </a:lnTo>
                    <a:cubicBezTo>
                      <a:pt x="9245600" y="1371600"/>
                      <a:pt x="9245600" y="1384300"/>
                      <a:pt x="9232900" y="1397000"/>
                    </a:cubicBezTo>
                    <a:cubicBezTo>
                      <a:pt x="9232900" y="1409700"/>
                      <a:pt x="9220200" y="1409700"/>
                      <a:pt x="9207500" y="1409700"/>
                    </a:cubicBezTo>
                    <a:lnTo>
                      <a:pt x="9144000" y="1409700"/>
                    </a:lnTo>
                    <a:cubicBezTo>
                      <a:pt x="9080500" y="1409700"/>
                      <a:pt x="9029700" y="1371600"/>
                      <a:pt x="9004300" y="1320800"/>
                    </a:cubicBezTo>
                    <a:lnTo>
                      <a:pt x="8851900" y="965200"/>
                    </a:lnTo>
                    <a:cubicBezTo>
                      <a:pt x="8851900" y="952500"/>
                      <a:pt x="8839200" y="965200"/>
                      <a:pt x="8839200" y="965200"/>
                    </a:cubicBezTo>
                    <a:lnTo>
                      <a:pt x="8902700" y="1409700"/>
                    </a:lnTo>
                    <a:lnTo>
                      <a:pt x="8978900" y="2222500"/>
                    </a:lnTo>
                    <a:cubicBezTo>
                      <a:pt x="8978900" y="2235200"/>
                      <a:pt x="8966200" y="2235200"/>
                      <a:pt x="8966200" y="2247900"/>
                    </a:cubicBezTo>
                    <a:cubicBezTo>
                      <a:pt x="8953500" y="2247900"/>
                      <a:pt x="8953500" y="2260600"/>
                      <a:pt x="8940800" y="2260600"/>
                    </a:cubicBezTo>
                    <a:lnTo>
                      <a:pt x="8890000" y="2260600"/>
                    </a:lnTo>
                    <a:cubicBezTo>
                      <a:pt x="8813800" y="2260600"/>
                      <a:pt x="8750300" y="2209800"/>
                      <a:pt x="8750300" y="2133600"/>
                    </a:cubicBezTo>
                    <a:lnTo>
                      <a:pt x="8636000" y="1447800"/>
                    </a:lnTo>
                    <a:cubicBezTo>
                      <a:pt x="8623300" y="1447800"/>
                      <a:pt x="8623300" y="1447800"/>
                      <a:pt x="8610600" y="1447800"/>
                    </a:cubicBezTo>
                    <a:lnTo>
                      <a:pt x="8496300" y="2133600"/>
                    </a:lnTo>
                    <a:cubicBezTo>
                      <a:pt x="8496300" y="2209800"/>
                      <a:pt x="8432800" y="2260600"/>
                      <a:pt x="8356600" y="2260600"/>
                    </a:cubicBezTo>
                    <a:lnTo>
                      <a:pt x="8305800" y="2260600"/>
                    </a:lnTo>
                    <a:cubicBezTo>
                      <a:pt x="8293100" y="2260600"/>
                      <a:pt x="8293100" y="2247900"/>
                      <a:pt x="8280400" y="2247900"/>
                    </a:cubicBezTo>
                    <a:cubicBezTo>
                      <a:pt x="8280400" y="2235200"/>
                      <a:pt x="8267700" y="2235200"/>
                      <a:pt x="8267700" y="2222500"/>
                    </a:cubicBezTo>
                    <a:lnTo>
                      <a:pt x="8343900" y="1409700"/>
                    </a:lnTo>
                    <a:lnTo>
                      <a:pt x="8407400" y="965200"/>
                    </a:lnTo>
                    <a:moveTo>
                      <a:pt x="9956800" y="0"/>
                    </a:moveTo>
                    <a:cubicBezTo>
                      <a:pt x="9842500" y="0"/>
                      <a:pt x="9740900" y="88900"/>
                      <a:pt x="9740900" y="215900"/>
                    </a:cubicBezTo>
                    <a:lnTo>
                      <a:pt x="9740900" y="279400"/>
                    </a:lnTo>
                    <a:cubicBezTo>
                      <a:pt x="9740900" y="393700"/>
                      <a:pt x="9842500" y="495300"/>
                      <a:pt x="9956800" y="495300"/>
                    </a:cubicBezTo>
                    <a:cubicBezTo>
                      <a:pt x="10071100" y="495300"/>
                      <a:pt x="10172700" y="393700"/>
                      <a:pt x="10172700" y="279400"/>
                    </a:cubicBezTo>
                    <a:lnTo>
                      <a:pt x="10172700" y="215900"/>
                    </a:lnTo>
                    <a:cubicBezTo>
                      <a:pt x="10172700" y="88900"/>
                      <a:pt x="10071100" y="0"/>
                      <a:pt x="9956800" y="0"/>
                    </a:cubicBezTo>
                    <a:moveTo>
                      <a:pt x="9740900" y="965200"/>
                    </a:moveTo>
                    <a:cubicBezTo>
                      <a:pt x="9740900" y="965200"/>
                      <a:pt x="9728200" y="952500"/>
                      <a:pt x="9728200" y="965200"/>
                    </a:cubicBezTo>
                    <a:lnTo>
                      <a:pt x="9575800" y="1320800"/>
                    </a:lnTo>
                    <a:cubicBezTo>
                      <a:pt x="9550400" y="1371600"/>
                      <a:pt x="9499600" y="1409700"/>
                      <a:pt x="9436100" y="1409700"/>
                    </a:cubicBezTo>
                    <a:lnTo>
                      <a:pt x="9372600" y="1409700"/>
                    </a:lnTo>
                    <a:cubicBezTo>
                      <a:pt x="9359900" y="1409700"/>
                      <a:pt x="9347200" y="1409700"/>
                      <a:pt x="9347200" y="1397000"/>
                    </a:cubicBezTo>
                    <a:cubicBezTo>
                      <a:pt x="9334500" y="1384300"/>
                      <a:pt x="9334500" y="1371600"/>
                      <a:pt x="9347200" y="1358900"/>
                    </a:cubicBezTo>
                    <a:lnTo>
                      <a:pt x="9537700" y="914400"/>
                    </a:lnTo>
                    <a:lnTo>
                      <a:pt x="9601200" y="736600"/>
                    </a:lnTo>
                    <a:cubicBezTo>
                      <a:pt x="9652000" y="635000"/>
                      <a:pt x="9753600" y="558800"/>
                      <a:pt x="9867900" y="558800"/>
                    </a:cubicBezTo>
                    <a:lnTo>
                      <a:pt x="10045700" y="558800"/>
                    </a:lnTo>
                    <a:cubicBezTo>
                      <a:pt x="10160000" y="558800"/>
                      <a:pt x="10261600" y="635000"/>
                      <a:pt x="10312400" y="736600"/>
                    </a:cubicBezTo>
                    <a:lnTo>
                      <a:pt x="10375900" y="914400"/>
                    </a:lnTo>
                    <a:lnTo>
                      <a:pt x="10566400" y="1358900"/>
                    </a:lnTo>
                    <a:cubicBezTo>
                      <a:pt x="10579100" y="1371600"/>
                      <a:pt x="10579100" y="1384300"/>
                      <a:pt x="10566400" y="1397000"/>
                    </a:cubicBezTo>
                    <a:cubicBezTo>
                      <a:pt x="10566400" y="1409700"/>
                      <a:pt x="10553700" y="1409700"/>
                      <a:pt x="10541000" y="1409700"/>
                    </a:cubicBezTo>
                    <a:lnTo>
                      <a:pt x="10477500" y="1409700"/>
                    </a:lnTo>
                    <a:cubicBezTo>
                      <a:pt x="10414000" y="1409700"/>
                      <a:pt x="10363200" y="1371600"/>
                      <a:pt x="10337800" y="1320800"/>
                    </a:cubicBezTo>
                    <a:lnTo>
                      <a:pt x="10185400" y="965200"/>
                    </a:lnTo>
                    <a:cubicBezTo>
                      <a:pt x="10185400" y="952500"/>
                      <a:pt x="10172700" y="965200"/>
                      <a:pt x="10172700" y="965200"/>
                    </a:cubicBezTo>
                    <a:lnTo>
                      <a:pt x="10236200" y="1409700"/>
                    </a:lnTo>
                    <a:lnTo>
                      <a:pt x="10312400" y="2222500"/>
                    </a:lnTo>
                    <a:cubicBezTo>
                      <a:pt x="10312400" y="2235200"/>
                      <a:pt x="10299700" y="2235200"/>
                      <a:pt x="10299700" y="2247900"/>
                    </a:cubicBezTo>
                    <a:cubicBezTo>
                      <a:pt x="10287000" y="2247900"/>
                      <a:pt x="10287000" y="2260600"/>
                      <a:pt x="10274300" y="2260600"/>
                    </a:cubicBezTo>
                    <a:lnTo>
                      <a:pt x="10223500" y="2260600"/>
                    </a:lnTo>
                    <a:cubicBezTo>
                      <a:pt x="10147300" y="2260600"/>
                      <a:pt x="10083800" y="2209800"/>
                      <a:pt x="10083800" y="2133600"/>
                    </a:cubicBezTo>
                    <a:lnTo>
                      <a:pt x="9969500" y="1447800"/>
                    </a:lnTo>
                    <a:cubicBezTo>
                      <a:pt x="9956800" y="1447800"/>
                      <a:pt x="9956800" y="1447800"/>
                      <a:pt x="9944100" y="1447800"/>
                    </a:cubicBezTo>
                    <a:lnTo>
                      <a:pt x="9829800" y="2133600"/>
                    </a:lnTo>
                    <a:cubicBezTo>
                      <a:pt x="9829800" y="2209800"/>
                      <a:pt x="9766300" y="2260600"/>
                      <a:pt x="9690100" y="2260600"/>
                    </a:cubicBezTo>
                    <a:lnTo>
                      <a:pt x="9639300" y="2260600"/>
                    </a:lnTo>
                    <a:cubicBezTo>
                      <a:pt x="9626600" y="2260600"/>
                      <a:pt x="9626600" y="2247900"/>
                      <a:pt x="9613900" y="2247900"/>
                    </a:cubicBezTo>
                    <a:cubicBezTo>
                      <a:pt x="9613900" y="2235200"/>
                      <a:pt x="9601200" y="2235200"/>
                      <a:pt x="9601200" y="2222500"/>
                    </a:cubicBezTo>
                    <a:lnTo>
                      <a:pt x="9677400" y="1409700"/>
                    </a:lnTo>
                    <a:lnTo>
                      <a:pt x="9740900" y="96520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10680700" y="0"/>
                <a:ext cx="25781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25781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</a:path>
                </a:pathLst>
              </a:custGeom>
              <a:solidFill>
                <a:srgbClr val="56AEFF"/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14456860" y="4890610"/>
            <a:ext cx="2973040" cy="505780"/>
            <a:chOff x="0" y="0"/>
            <a:chExt cx="3964054" cy="674374"/>
          </a:xfrm>
        </p:grpSpPr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0" y="0"/>
              <a:ext cx="3964054" cy="674374"/>
              <a:chOff x="0" y="0"/>
              <a:chExt cx="13271500" cy="225777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2700" y="0"/>
                <a:ext cx="25781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25781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2679700" y="0"/>
                <a:ext cx="105791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105791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moveTo>
                      <a:pt x="3289300" y="0"/>
                    </a:moveTo>
                    <a:cubicBezTo>
                      <a:pt x="3175000" y="0"/>
                      <a:pt x="3073400" y="88900"/>
                      <a:pt x="3073400" y="215900"/>
                    </a:cubicBezTo>
                    <a:lnTo>
                      <a:pt x="3073400" y="279400"/>
                    </a:lnTo>
                    <a:cubicBezTo>
                      <a:pt x="3073400" y="393700"/>
                      <a:pt x="3175000" y="495300"/>
                      <a:pt x="3289300" y="495300"/>
                    </a:cubicBezTo>
                    <a:cubicBezTo>
                      <a:pt x="3403600" y="495300"/>
                      <a:pt x="3505200" y="393700"/>
                      <a:pt x="3505200" y="279400"/>
                    </a:cubicBezTo>
                    <a:lnTo>
                      <a:pt x="3505200" y="215900"/>
                    </a:lnTo>
                    <a:cubicBezTo>
                      <a:pt x="3505200" y="88900"/>
                      <a:pt x="3403600" y="0"/>
                      <a:pt x="3289300" y="0"/>
                    </a:cubicBezTo>
                    <a:moveTo>
                      <a:pt x="3073400" y="965200"/>
                    </a:moveTo>
                    <a:cubicBezTo>
                      <a:pt x="3073400" y="965200"/>
                      <a:pt x="3060700" y="952500"/>
                      <a:pt x="3060700" y="965200"/>
                    </a:cubicBezTo>
                    <a:lnTo>
                      <a:pt x="2908300" y="1320800"/>
                    </a:lnTo>
                    <a:cubicBezTo>
                      <a:pt x="2882900" y="1371600"/>
                      <a:pt x="2832100" y="1409700"/>
                      <a:pt x="27686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79700" y="1409700"/>
                      <a:pt x="2679700" y="1397000"/>
                    </a:cubicBezTo>
                    <a:cubicBezTo>
                      <a:pt x="2667000" y="1384300"/>
                      <a:pt x="2667000" y="1371600"/>
                      <a:pt x="2679700" y="1358900"/>
                    </a:cubicBezTo>
                    <a:lnTo>
                      <a:pt x="2870200" y="914400"/>
                    </a:lnTo>
                    <a:lnTo>
                      <a:pt x="2933700" y="736600"/>
                    </a:lnTo>
                    <a:cubicBezTo>
                      <a:pt x="2984500" y="635000"/>
                      <a:pt x="3086100" y="558800"/>
                      <a:pt x="3200400" y="558800"/>
                    </a:cubicBezTo>
                    <a:lnTo>
                      <a:pt x="3378200" y="558800"/>
                    </a:lnTo>
                    <a:cubicBezTo>
                      <a:pt x="3492500" y="558800"/>
                      <a:pt x="3594100" y="635000"/>
                      <a:pt x="3644900" y="736600"/>
                    </a:cubicBezTo>
                    <a:lnTo>
                      <a:pt x="3708400" y="914400"/>
                    </a:lnTo>
                    <a:lnTo>
                      <a:pt x="3898900" y="1358900"/>
                    </a:lnTo>
                    <a:cubicBezTo>
                      <a:pt x="3911600" y="1371600"/>
                      <a:pt x="3911600" y="1384300"/>
                      <a:pt x="3898900" y="1397000"/>
                    </a:cubicBezTo>
                    <a:cubicBezTo>
                      <a:pt x="3898900" y="1409700"/>
                      <a:pt x="3886200" y="1409700"/>
                      <a:pt x="3873500" y="1409700"/>
                    </a:cubicBezTo>
                    <a:lnTo>
                      <a:pt x="3810000" y="1409700"/>
                    </a:lnTo>
                    <a:cubicBezTo>
                      <a:pt x="3746500" y="1409700"/>
                      <a:pt x="3695700" y="1371600"/>
                      <a:pt x="3670300" y="1320800"/>
                    </a:cubicBezTo>
                    <a:lnTo>
                      <a:pt x="3517900" y="965200"/>
                    </a:lnTo>
                    <a:cubicBezTo>
                      <a:pt x="3517900" y="952500"/>
                      <a:pt x="3505200" y="965200"/>
                      <a:pt x="3505200" y="965200"/>
                    </a:cubicBezTo>
                    <a:lnTo>
                      <a:pt x="3568700" y="1409700"/>
                    </a:lnTo>
                    <a:lnTo>
                      <a:pt x="3644900" y="2222500"/>
                    </a:lnTo>
                    <a:cubicBezTo>
                      <a:pt x="3644900" y="2235200"/>
                      <a:pt x="3632200" y="2235200"/>
                      <a:pt x="3632200" y="2247900"/>
                    </a:cubicBezTo>
                    <a:cubicBezTo>
                      <a:pt x="3619500" y="2247900"/>
                      <a:pt x="3619500" y="2260600"/>
                      <a:pt x="3606800" y="2260600"/>
                    </a:cubicBezTo>
                    <a:lnTo>
                      <a:pt x="3556000" y="2260600"/>
                    </a:lnTo>
                    <a:cubicBezTo>
                      <a:pt x="3479800" y="2260600"/>
                      <a:pt x="3416300" y="2209800"/>
                      <a:pt x="3416300" y="2133600"/>
                    </a:cubicBezTo>
                    <a:lnTo>
                      <a:pt x="3302000" y="1447800"/>
                    </a:lnTo>
                    <a:cubicBezTo>
                      <a:pt x="3289300" y="1447800"/>
                      <a:pt x="3289300" y="1447800"/>
                      <a:pt x="3276600" y="1447800"/>
                    </a:cubicBezTo>
                    <a:lnTo>
                      <a:pt x="3162300" y="2133600"/>
                    </a:lnTo>
                    <a:cubicBezTo>
                      <a:pt x="3162300" y="2209800"/>
                      <a:pt x="3098800" y="2260600"/>
                      <a:pt x="3022600" y="2260600"/>
                    </a:cubicBezTo>
                    <a:lnTo>
                      <a:pt x="2971800" y="2260600"/>
                    </a:lnTo>
                    <a:cubicBezTo>
                      <a:pt x="2959100" y="2260600"/>
                      <a:pt x="2959100" y="2247900"/>
                      <a:pt x="2946400" y="2247900"/>
                    </a:cubicBezTo>
                    <a:cubicBezTo>
                      <a:pt x="2946400" y="2235200"/>
                      <a:pt x="2933700" y="2235200"/>
                      <a:pt x="2933700" y="2222500"/>
                    </a:cubicBezTo>
                    <a:lnTo>
                      <a:pt x="3009900" y="1409700"/>
                    </a:lnTo>
                    <a:lnTo>
                      <a:pt x="3073400" y="965200"/>
                    </a:lnTo>
                    <a:moveTo>
                      <a:pt x="4622800" y="0"/>
                    </a:moveTo>
                    <a:cubicBezTo>
                      <a:pt x="4508500" y="0"/>
                      <a:pt x="4406900" y="88900"/>
                      <a:pt x="4406900" y="215900"/>
                    </a:cubicBezTo>
                    <a:lnTo>
                      <a:pt x="4406900" y="279400"/>
                    </a:lnTo>
                    <a:cubicBezTo>
                      <a:pt x="4406900" y="393700"/>
                      <a:pt x="4508500" y="495300"/>
                      <a:pt x="4622800" y="495300"/>
                    </a:cubicBezTo>
                    <a:cubicBezTo>
                      <a:pt x="4737100" y="495300"/>
                      <a:pt x="4838700" y="393700"/>
                      <a:pt x="4838700" y="279400"/>
                    </a:cubicBezTo>
                    <a:lnTo>
                      <a:pt x="4838700" y="215900"/>
                    </a:lnTo>
                    <a:cubicBezTo>
                      <a:pt x="4838700" y="88900"/>
                      <a:pt x="4737100" y="0"/>
                      <a:pt x="4622800" y="0"/>
                    </a:cubicBezTo>
                    <a:moveTo>
                      <a:pt x="4406900" y="965200"/>
                    </a:moveTo>
                    <a:cubicBezTo>
                      <a:pt x="4406900" y="965200"/>
                      <a:pt x="4394200" y="952500"/>
                      <a:pt x="4394200" y="965200"/>
                    </a:cubicBezTo>
                    <a:lnTo>
                      <a:pt x="4241800" y="1320800"/>
                    </a:lnTo>
                    <a:cubicBezTo>
                      <a:pt x="4216400" y="1371600"/>
                      <a:pt x="4165600" y="1409700"/>
                      <a:pt x="41021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13200" y="1409700"/>
                      <a:pt x="4013200" y="1397000"/>
                    </a:cubicBezTo>
                    <a:cubicBezTo>
                      <a:pt x="4000500" y="1384300"/>
                      <a:pt x="4000500" y="1371600"/>
                      <a:pt x="4013200" y="1358900"/>
                    </a:cubicBezTo>
                    <a:lnTo>
                      <a:pt x="4203700" y="914400"/>
                    </a:lnTo>
                    <a:lnTo>
                      <a:pt x="4267200" y="736600"/>
                    </a:lnTo>
                    <a:cubicBezTo>
                      <a:pt x="4318000" y="635000"/>
                      <a:pt x="4419600" y="558800"/>
                      <a:pt x="4533900" y="558800"/>
                    </a:cubicBezTo>
                    <a:lnTo>
                      <a:pt x="4711700" y="558800"/>
                    </a:lnTo>
                    <a:cubicBezTo>
                      <a:pt x="4826000" y="558800"/>
                      <a:pt x="4927600" y="635000"/>
                      <a:pt x="4978400" y="736600"/>
                    </a:cubicBezTo>
                    <a:lnTo>
                      <a:pt x="5041900" y="914400"/>
                    </a:lnTo>
                    <a:lnTo>
                      <a:pt x="5232400" y="1358900"/>
                    </a:lnTo>
                    <a:cubicBezTo>
                      <a:pt x="5245100" y="1371600"/>
                      <a:pt x="5245100" y="1384300"/>
                      <a:pt x="5232400" y="1397000"/>
                    </a:cubicBezTo>
                    <a:cubicBezTo>
                      <a:pt x="5232400" y="1409700"/>
                      <a:pt x="5219700" y="1409700"/>
                      <a:pt x="5207000" y="1409700"/>
                    </a:cubicBezTo>
                    <a:lnTo>
                      <a:pt x="5143500" y="1409700"/>
                    </a:lnTo>
                    <a:cubicBezTo>
                      <a:pt x="5080000" y="1409700"/>
                      <a:pt x="5029200" y="1371600"/>
                      <a:pt x="5003800" y="1320800"/>
                    </a:cubicBezTo>
                    <a:lnTo>
                      <a:pt x="4851400" y="965200"/>
                    </a:lnTo>
                    <a:cubicBezTo>
                      <a:pt x="4851400" y="952500"/>
                      <a:pt x="4838700" y="965200"/>
                      <a:pt x="4838700" y="965200"/>
                    </a:cubicBezTo>
                    <a:lnTo>
                      <a:pt x="4902200" y="1409700"/>
                    </a:lnTo>
                    <a:lnTo>
                      <a:pt x="4978400" y="2222500"/>
                    </a:lnTo>
                    <a:cubicBezTo>
                      <a:pt x="4978400" y="2235200"/>
                      <a:pt x="4965700" y="2235200"/>
                      <a:pt x="4965700" y="2247900"/>
                    </a:cubicBezTo>
                    <a:cubicBezTo>
                      <a:pt x="4953000" y="2247900"/>
                      <a:pt x="4953000" y="2260600"/>
                      <a:pt x="4940300" y="2260600"/>
                    </a:cubicBezTo>
                    <a:lnTo>
                      <a:pt x="4889500" y="2260600"/>
                    </a:lnTo>
                    <a:cubicBezTo>
                      <a:pt x="4813300" y="2260600"/>
                      <a:pt x="4749800" y="2209800"/>
                      <a:pt x="4749800" y="2133600"/>
                    </a:cubicBezTo>
                    <a:lnTo>
                      <a:pt x="4635500" y="1447800"/>
                    </a:lnTo>
                    <a:cubicBezTo>
                      <a:pt x="4622800" y="1447800"/>
                      <a:pt x="4622800" y="1447800"/>
                      <a:pt x="4610100" y="1447800"/>
                    </a:cubicBezTo>
                    <a:lnTo>
                      <a:pt x="4495800" y="2133600"/>
                    </a:lnTo>
                    <a:cubicBezTo>
                      <a:pt x="4495800" y="2209800"/>
                      <a:pt x="4432300" y="2260600"/>
                      <a:pt x="4356100" y="2260600"/>
                    </a:cubicBezTo>
                    <a:lnTo>
                      <a:pt x="4305300" y="2260600"/>
                    </a:lnTo>
                    <a:cubicBezTo>
                      <a:pt x="4292600" y="2260600"/>
                      <a:pt x="4292600" y="2247900"/>
                      <a:pt x="4279900" y="2247900"/>
                    </a:cubicBezTo>
                    <a:cubicBezTo>
                      <a:pt x="4279900" y="2235200"/>
                      <a:pt x="4267200" y="2235200"/>
                      <a:pt x="4267200" y="2222500"/>
                    </a:cubicBezTo>
                    <a:lnTo>
                      <a:pt x="4343400" y="1409700"/>
                    </a:lnTo>
                    <a:lnTo>
                      <a:pt x="4406900" y="965200"/>
                    </a:lnTo>
                    <a:moveTo>
                      <a:pt x="5956300" y="0"/>
                    </a:moveTo>
                    <a:cubicBezTo>
                      <a:pt x="5842000" y="0"/>
                      <a:pt x="5740400" y="88900"/>
                      <a:pt x="5740400" y="215900"/>
                    </a:cubicBezTo>
                    <a:lnTo>
                      <a:pt x="5740400" y="279400"/>
                    </a:lnTo>
                    <a:cubicBezTo>
                      <a:pt x="5740400" y="393700"/>
                      <a:pt x="5842000" y="495300"/>
                      <a:pt x="5956300" y="495300"/>
                    </a:cubicBezTo>
                    <a:cubicBezTo>
                      <a:pt x="6070600" y="495300"/>
                      <a:pt x="6172200" y="393700"/>
                      <a:pt x="6172200" y="279400"/>
                    </a:cubicBezTo>
                    <a:lnTo>
                      <a:pt x="6172200" y="215900"/>
                    </a:lnTo>
                    <a:cubicBezTo>
                      <a:pt x="6172200" y="88900"/>
                      <a:pt x="6070600" y="0"/>
                      <a:pt x="5956300" y="0"/>
                    </a:cubicBezTo>
                    <a:moveTo>
                      <a:pt x="5740400" y="965200"/>
                    </a:moveTo>
                    <a:cubicBezTo>
                      <a:pt x="5740400" y="965200"/>
                      <a:pt x="5727700" y="952500"/>
                      <a:pt x="5727700" y="965200"/>
                    </a:cubicBezTo>
                    <a:lnTo>
                      <a:pt x="5575300" y="1320800"/>
                    </a:lnTo>
                    <a:cubicBezTo>
                      <a:pt x="5549900" y="1371600"/>
                      <a:pt x="5499100" y="1409700"/>
                      <a:pt x="5435600" y="1409700"/>
                    </a:cubicBezTo>
                    <a:lnTo>
                      <a:pt x="5372100" y="1409700"/>
                    </a:lnTo>
                    <a:cubicBezTo>
                      <a:pt x="5359400" y="1409700"/>
                      <a:pt x="5346700" y="1409700"/>
                      <a:pt x="5346700" y="1397000"/>
                    </a:cubicBezTo>
                    <a:cubicBezTo>
                      <a:pt x="5334000" y="1384300"/>
                      <a:pt x="5334000" y="1371600"/>
                      <a:pt x="5346700" y="1358900"/>
                    </a:cubicBezTo>
                    <a:lnTo>
                      <a:pt x="5537200" y="914400"/>
                    </a:lnTo>
                    <a:lnTo>
                      <a:pt x="5600700" y="736600"/>
                    </a:lnTo>
                    <a:cubicBezTo>
                      <a:pt x="5651500" y="635000"/>
                      <a:pt x="5753100" y="558800"/>
                      <a:pt x="5867400" y="558800"/>
                    </a:cubicBezTo>
                    <a:lnTo>
                      <a:pt x="6045200" y="558800"/>
                    </a:lnTo>
                    <a:cubicBezTo>
                      <a:pt x="6159500" y="558800"/>
                      <a:pt x="6261100" y="635000"/>
                      <a:pt x="6311900" y="736600"/>
                    </a:cubicBezTo>
                    <a:lnTo>
                      <a:pt x="6375400" y="914400"/>
                    </a:lnTo>
                    <a:lnTo>
                      <a:pt x="6565900" y="1358900"/>
                    </a:lnTo>
                    <a:cubicBezTo>
                      <a:pt x="6578600" y="1371600"/>
                      <a:pt x="6578600" y="1384300"/>
                      <a:pt x="6565900" y="1397000"/>
                    </a:cubicBezTo>
                    <a:cubicBezTo>
                      <a:pt x="6565900" y="1409700"/>
                      <a:pt x="6553200" y="1409700"/>
                      <a:pt x="6540500" y="1409700"/>
                    </a:cubicBezTo>
                    <a:lnTo>
                      <a:pt x="6477000" y="1409700"/>
                    </a:lnTo>
                    <a:cubicBezTo>
                      <a:pt x="6413500" y="1409700"/>
                      <a:pt x="6362700" y="1371600"/>
                      <a:pt x="6337300" y="1320800"/>
                    </a:cubicBezTo>
                    <a:lnTo>
                      <a:pt x="6184900" y="965200"/>
                    </a:lnTo>
                    <a:cubicBezTo>
                      <a:pt x="6184900" y="952500"/>
                      <a:pt x="6172200" y="965200"/>
                      <a:pt x="6172200" y="965200"/>
                    </a:cubicBezTo>
                    <a:lnTo>
                      <a:pt x="6235700" y="1409700"/>
                    </a:lnTo>
                    <a:lnTo>
                      <a:pt x="6311900" y="2222500"/>
                    </a:lnTo>
                    <a:cubicBezTo>
                      <a:pt x="6311900" y="2235200"/>
                      <a:pt x="6299200" y="2235200"/>
                      <a:pt x="6299200" y="2247900"/>
                    </a:cubicBezTo>
                    <a:cubicBezTo>
                      <a:pt x="6286500" y="2247900"/>
                      <a:pt x="6286500" y="2260600"/>
                      <a:pt x="6273800" y="2260600"/>
                    </a:cubicBezTo>
                    <a:lnTo>
                      <a:pt x="6223000" y="2260600"/>
                    </a:lnTo>
                    <a:cubicBezTo>
                      <a:pt x="6146800" y="2260600"/>
                      <a:pt x="6083300" y="2209800"/>
                      <a:pt x="6083300" y="2133600"/>
                    </a:cubicBezTo>
                    <a:lnTo>
                      <a:pt x="5969000" y="1447800"/>
                    </a:lnTo>
                    <a:cubicBezTo>
                      <a:pt x="5956300" y="1447800"/>
                      <a:pt x="5956300" y="1447800"/>
                      <a:pt x="5943600" y="1447800"/>
                    </a:cubicBezTo>
                    <a:lnTo>
                      <a:pt x="5829300" y="2133600"/>
                    </a:lnTo>
                    <a:cubicBezTo>
                      <a:pt x="5829300" y="2209800"/>
                      <a:pt x="5765800" y="2260600"/>
                      <a:pt x="5689600" y="2260600"/>
                    </a:cubicBezTo>
                    <a:lnTo>
                      <a:pt x="5638800" y="2260600"/>
                    </a:lnTo>
                    <a:cubicBezTo>
                      <a:pt x="5626100" y="2260600"/>
                      <a:pt x="5626100" y="2247900"/>
                      <a:pt x="5613400" y="2247900"/>
                    </a:cubicBezTo>
                    <a:cubicBezTo>
                      <a:pt x="5613400" y="2235200"/>
                      <a:pt x="5600700" y="2235200"/>
                      <a:pt x="5600700" y="2222500"/>
                    </a:cubicBezTo>
                    <a:lnTo>
                      <a:pt x="5676900" y="1409700"/>
                    </a:lnTo>
                    <a:lnTo>
                      <a:pt x="5740400" y="965200"/>
                    </a:lnTo>
                    <a:moveTo>
                      <a:pt x="7289800" y="0"/>
                    </a:moveTo>
                    <a:cubicBezTo>
                      <a:pt x="7175500" y="0"/>
                      <a:pt x="7073900" y="88900"/>
                      <a:pt x="7073900" y="215900"/>
                    </a:cubicBezTo>
                    <a:lnTo>
                      <a:pt x="7073900" y="279400"/>
                    </a:lnTo>
                    <a:cubicBezTo>
                      <a:pt x="7073900" y="393700"/>
                      <a:pt x="7175500" y="495300"/>
                      <a:pt x="7289800" y="495300"/>
                    </a:cubicBezTo>
                    <a:cubicBezTo>
                      <a:pt x="7404100" y="495300"/>
                      <a:pt x="7505700" y="393700"/>
                      <a:pt x="7505700" y="279400"/>
                    </a:cubicBezTo>
                    <a:lnTo>
                      <a:pt x="7505700" y="215900"/>
                    </a:lnTo>
                    <a:cubicBezTo>
                      <a:pt x="7505700" y="88900"/>
                      <a:pt x="7404100" y="0"/>
                      <a:pt x="7289800" y="0"/>
                    </a:cubicBezTo>
                    <a:moveTo>
                      <a:pt x="7073900" y="965200"/>
                    </a:moveTo>
                    <a:cubicBezTo>
                      <a:pt x="7073900" y="965200"/>
                      <a:pt x="7061200" y="952500"/>
                      <a:pt x="7061200" y="965200"/>
                    </a:cubicBezTo>
                    <a:lnTo>
                      <a:pt x="6908800" y="1320800"/>
                    </a:lnTo>
                    <a:cubicBezTo>
                      <a:pt x="6883400" y="1371600"/>
                      <a:pt x="6832600" y="1409700"/>
                      <a:pt x="6769100" y="1409700"/>
                    </a:cubicBezTo>
                    <a:lnTo>
                      <a:pt x="6705600" y="1409700"/>
                    </a:lnTo>
                    <a:cubicBezTo>
                      <a:pt x="6692900" y="1409700"/>
                      <a:pt x="6680200" y="1409700"/>
                      <a:pt x="6680200" y="1397000"/>
                    </a:cubicBezTo>
                    <a:cubicBezTo>
                      <a:pt x="6667500" y="1384300"/>
                      <a:pt x="6667500" y="1371600"/>
                      <a:pt x="6680200" y="1358900"/>
                    </a:cubicBezTo>
                    <a:lnTo>
                      <a:pt x="6870700" y="914400"/>
                    </a:lnTo>
                    <a:lnTo>
                      <a:pt x="6934200" y="736600"/>
                    </a:lnTo>
                    <a:cubicBezTo>
                      <a:pt x="6985000" y="635000"/>
                      <a:pt x="7086600" y="558800"/>
                      <a:pt x="7200900" y="558800"/>
                    </a:cubicBezTo>
                    <a:lnTo>
                      <a:pt x="7378700" y="558800"/>
                    </a:lnTo>
                    <a:cubicBezTo>
                      <a:pt x="7493000" y="558800"/>
                      <a:pt x="7594600" y="635000"/>
                      <a:pt x="7645400" y="736600"/>
                    </a:cubicBezTo>
                    <a:lnTo>
                      <a:pt x="7708900" y="914400"/>
                    </a:lnTo>
                    <a:lnTo>
                      <a:pt x="7899400" y="1358900"/>
                    </a:lnTo>
                    <a:cubicBezTo>
                      <a:pt x="7912100" y="1371600"/>
                      <a:pt x="7912100" y="1384300"/>
                      <a:pt x="7899400" y="1397000"/>
                    </a:cubicBezTo>
                    <a:cubicBezTo>
                      <a:pt x="7899400" y="1409700"/>
                      <a:pt x="7886700" y="1409700"/>
                      <a:pt x="7874000" y="1409700"/>
                    </a:cubicBezTo>
                    <a:lnTo>
                      <a:pt x="7810500" y="1409700"/>
                    </a:lnTo>
                    <a:cubicBezTo>
                      <a:pt x="7747000" y="1409700"/>
                      <a:pt x="7696200" y="1371600"/>
                      <a:pt x="7670800" y="1320800"/>
                    </a:cubicBezTo>
                    <a:lnTo>
                      <a:pt x="7518400" y="965200"/>
                    </a:lnTo>
                    <a:cubicBezTo>
                      <a:pt x="7518400" y="952500"/>
                      <a:pt x="7505700" y="965200"/>
                      <a:pt x="7505700" y="965200"/>
                    </a:cubicBezTo>
                    <a:lnTo>
                      <a:pt x="7569200" y="1409700"/>
                    </a:lnTo>
                    <a:lnTo>
                      <a:pt x="7645400" y="2222500"/>
                    </a:lnTo>
                    <a:cubicBezTo>
                      <a:pt x="7645400" y="2235200"/>
                      <a:pt x="7632700" y="2235200"/>
                      <a:pt x="7632700" y="2247900"/>
                    </a:cubicBezTo>
                    <a:cubicBezTo>
                      <a:pt x="7620000" y="2247900"/>
                      <a:pt x="7620000" y="2260600"/>
                      <a:pt x="7607300" y="2260600"/>
                    </a:cubicBezTo>
                    <a:lnTo>
                      <a:pt x="7556500" y="2260600"/>
                    </a:lnTo>
                    <a:cubicBezTo>
                      <a:pt x="7480300" y="2260600"/>
                      <a:pt x="7416800" y="2209800"/>
                      <a:pt x="7416800" y="2133600"/>
                    </a:cubicBezTo>
                    <a:lnTo>
                      <a:pt x="7302500" y="1447800"/>
                    </a:lnTo>
                    <a:cubicBezTo>
                      <a:pt x="7289800" y="1447800"/>
                      <a:pt x="7289800" y="1447800"/>
                      <a:pt x="7277100" y="1447800"/>
                    </a:cubicBezTo>
                    <a:lnTo>
                      <a:pt x="7162800" y="2133600"/>
                    </a:lnTo>
                    <a:cubicBezTo>
                      <a:pt x="7162800" y="2209800"/>
                      <a:pt x="7099300" y="2260600"/>
                      <a:pt x="7023100" y="2260600"/>
                    </a:cubicBezTo>
                    <a:lnTo>
                      <a:pt x="6972300" y="2260600"/>
                    </a:lnTo>
                    <a:cubicBezTo>
                      <a:pt x="6959600" y="2260600"/>
                      <a:pt x="6959600" y="2247900"/>
                      <a:pt x="6946900" y="2247900"/>
                    </a:cubicBezTo>
                    <a:cubicBezTo>
                      <a:pt x="6946900" y="2235200"/>
                      <a:pt x="6934200" y="2235200"/>
                      <a:pt x="6934200" y="2222500"/>
                    </a:cubicBezTo>
                    <a:lnTo>
                      <a:pt x="7010400" y="1409700"/>
                    </a:lnTo>
                    <a:lnTo>
                      <a:pt x="7073900" y="965200"/>
                    </a:lnTo>
                    <a:moveTo>
                      <a:pt x="8623300" y="0"/>
                    </a:moveTo>
                    <a:cubicBezTo>
                      <a:pt x="8509000" y="0"/>
                      <a:pt x="8407400" y="88900"/>
                      <a:pt x="8407400" y="215900"/>
                    </a:cubicBezTo>
                    <a:lnTo>
                      <a:pt x="8407400" y="279400"/>
                    </a:lnTo>
                    <a:cubicBezTo>
                      <a:pt x="8407400" y="393700"/>
                      <a:pt x="8509000" y="495300"/>
                      <a:pt x="8623300" y="495300"/>
                    </a:cubicBezTo>
                    <a:cubicBezTo>
                      <a:pt x="8737600" y="495300"/>
                      <a:pt x="8839200" y="393700"/>
                      <a:pt x="8839200" y="279400"/>
                    </a:cubicBezTo>
                    <a:lnTo>
                      <a:pt x="8839200" y="215900"/>
                    </a:lnTo>
                    <a:cubicBezTo>
                      <a:pt x="8839200" y="88900"/>
                      <a:pt x="8737600" y="0"/>
                      <a:pt x="8623300" y="0"/>
                    </a:cubicBezTo>
                    <a:moveTo>
                      <a:pt x="8407400" y="965200"/>
                    </a:moveTo>
                    <a:cubicBezTo>
                      <a:pt x="8407400" y="965200"/>
                      <a:pt x="8394700" y="952500"/>
                      <a:pt x="8394700" y="965200"/>
                    </a:cubicBezTo>
                    <a:lnTo>
                      <a:pt x="8242300" y="1320800"/>
                    </a:lnTo>
                    <a:cubicBezTo>
                      <a:pt x="8216900" y="1371600"/>
                      <a:pt x="8166100" y="1409700"/>
                      <a:pt x="8102600" y="1409700"/>
                    </a:cubicBezTo>
                    <a:lnTo>
                      <a:pt x="8039100" y="1409700"/>
                    </a:lnTo>
                    <a:cubicBezTo>
                      <a:pt x="8026400" y="1409700"/>
                      <a:pt x="8013700" y="1409700"/>
                      <a:pt x="8013700" y="1397000"/>
                    </a:cubicBezTo>
                    <a:cubicBezTo>
                      <a:pt x="8001000" y="1384300"/>
                      <a:pt x="8001000" y="1371600"/>
                      <a:pt x="8013700" y="1358900"/>
                    </a:cubicBezTo>
                    <a:lnTo>
                      <a:pt x="8204200" y="914400"/>
                    </a:lnTo>
                    <a:lnTo>
                      <a:pt x="8267700" y="736600"/>
                    </a:lnTo>
                    <a:cubicBezTo>
                      <a:pt x="8318500" y="635000"/>
                      <a:pt x="8420100" y="558800"/>
                      <a:pt x="8534400" y="558800"/>
                    </a:cubicBezTo>
                    <a:lnTo>
                      <a:pt x="8712200" y="558800"/>
                    </a:lnTo>
                    <a:cubicBezTo>
                      <a:pt x="8826500" y="558800"/>
                      <a:pt x="8928100" y="635000"/>
                      <a:pt x="8978900" y="736600"/>
                    </a:cubicBezTo>
                    <a:lnTo>
                      <a:pt x="9042400" y="914400"/>
                    </a:lnTo>
                    <a:lnTo>
                      <a:pt x="9232900" y="1358900"/>
                    </a:lnTo>
                    <a:cubicBezTo>
                      <a:pt x="9245600" y="1371600"/>
                      <a:pt x="9245600" y="1384300"/>
                      <a:pt x="9232900" y="1397000"/>
                    </a:cubicBezTo>
                    <a:cubicBezTo>
                      <a:pt x="9232900" y="1409700"/>
                      <a:pt x="9220200" y="1409700"/>
                      <a:pt x="9207500" y="1409700"/>
                    </a:cubicBezTo>
                    <a:lnTo>
                      <a:pt x="9144000" y="1409700"/>
                    </a:lnTo>
                    <a:cubicBezTo>
                      <a:pt x="9080500" y="1409700"/>
                      <a:pt x="9029700" y="1371600"/>
                      <a:pt x="9004300" y="1320800"/>
                    </a:cubicBezTo>
                    <a:lnTo>
                      <a:pt x="8851900" y="965200"/>
                    </a:lnTo>
                    <a:cubicBezTo>
                      <a:pt x="8851900" y="952500"/>
                      <a:pt x="8839200" y="965200"/>
                      <a:pt x="8839200" y="965200"/>
                    </a:cubicBezTo>
                    <a:lnTo>
                      <a:pt x="8902700" y="1409700"/>
                    </a:lnTo>
                    <a:lnTo>
                      <a:pt x="8978900" y="2222500"/>
                    </a:lnTo>
                    <a:cubicBezTo>
                      <a:pt x="8978900" y="2235200"/>
                      <a:pt x="8966200" y="2235200"/>
                      <a:pt x="8966200" y="2247900"/>
                    </a:cubicBezTo>
                    <a:cubicBezTo>
                      <a:pt x="8953500" y="2247900"/>
                      <a:pt x="8953500" y="2260600"/>
                      <a:pt x="8940800" y="2260600"/>
                    </a:cubicBezTo>
                    <a:lnTo>
                      <a:pt x="8890000" y="2260600"/>
                    </a:lnTo>
                    <a:cubicBezTo>
                      <a:pt x="8813800" y="2260600"/>
                      <a:pt x="8750300" y="2209800"/>
                      <a:pt x="8750300" y="2133600"/>
                    </a:cubicBezTo>
                    <a:lnTo>
                      <a:pt x="8636000" y="1447800"/>
                    </a:lnTo>
                    <a:cubicBezTo>
                      <a:pt x="8623300" y="1447800"/>
                      <a:pt x="8623300" y="1447800"/>
                      <a:pt x="8610600" y="1447800"/>
                    </a:cubicBezTo>
                    <a:lnTo>
                      <a:pt x="8496300" y="2133600"/>
                    </a:lnTo>
                    <a:cubicBezTo>
                      <a:pt x="8496300" y="2209800"/>
                      <a:pt x="8432800" y="2260600"/>
                      <a:pt x="8356600" y="2260600"/>
                    </a:cubicBezTo>
                    <a:lnTo>
                      <a:pt x="8305800" y="2260600"/>
                    </a:lnTo>
                    <a:cubicBezTo>
                      <a:pt x="8293100" y="2260600"/>
                      <a:pt x="8293100" y="2247900"/>
                      <a:pt x="8280400" y="2247900"/>
                    </a:cubicBezTo>
                    <a:cubicBezTo>
                      <a:pt x="8280400" y="2235200"/>
                      <a:pt x="8267700" y="2235200"/>
                      <a:pt x="8267700" y="2222500"/>
                    </a:cubicBezTo>
                    <a:lnTo>
                      <a:pt x="8343900" y="1409700"/>
                    </a:lnTo>
                    <a:lnTo>
                      <a:pt x="8407400" y="965200"/>
                    </a:lnTo>
                    <a:moveTo>
                      <a:pt x="9956800" y="0"/>
                    </a:moveTo>
                    <a:cubicBezTo>
                      <a:pt x="9842500" y="0"/>
                      <a:pt x="9740900" y="88900"/>
                      <a:pt x="9740900" y="215900"/>
                    </a:cubicBezTo>
                    <a:lnTo>
                      <a:pt x="9740900" y="279400"/>
                    </a:lnTo>
                    <a:cubicBezTo>
                      <a:pt x="9740900" y="393700"/>
                      <a:pt x="9842500" y="495300"/>
                      <a:pt x="9956800" y="495300"/>
                    </a:cubicBezTo>
                    <a:cubicBezTo>
                      <a:pt x="10071100" y="495300"/>
                      <a:pt x="10172700" y="393700"/>
                      <a:pt x="10172700" y="279400"/>
                    </a:cubicBezTo>
                    <a:lnTo>
                      <a:pt x="10172700" y="215900"/>
                    </a:lnTo>
                    <a:cubicBezTo>
                      <a:pt x="10172700" y="88900"/>
                      <a:pt x="10071100" y="0"/>
                      <a:pt x="9956800" y="0"/>
                    </a:cubicBezTo>
                    <a:moveTo>
                      <a:pt x="9740900" y="965200"/>
                    </a:moveTo>
                    <a:cubicBezTo>
                      <a:pt x="9740900" y="965200"/>
                      <a:pt x="9728200" y="952500"/>
                      <a:pt x="9728200" y="965200"/>
                    </a:cubicBezTo>
                    <a:lnTo>
                      <a:pt x="9575800" y="1320800"/>
                    </a:lnTo>
                    <a:cubicBezTo>
                      <a:pt x="9550400" y="1371600"/>
                      <a:pt x="9499600" y="1409700"/>
                      <a:pt x="9436100" y="1409700"/>
                    </a:cubicBezTo>
                    <a:lnTo>
                      <a:pt x="9372600" y="1409700"/>
                    </a:lnTo>
                    <a:cubicBezTo>
                      <a:pt x="9359900" y="1409700"/>
                      <a:pt x="9347200" y="1409700"/>
                      <a:pt x="9347200" y="1397000"/>
                    </a:cubicBezTo>
                    <a:cubicBezTo>
                      <a:pt x="9334500" y="1384300"/>
                      <a:pt x="9334500" y="1371600"/>
                      <a:pt x="9347200" y="1358900"/>
                    </a:cubicBezTo>
                    <a:lnTo>
                      <a:pt x="9537700" y="914400"/>
                    </a:lnTo>
                    <a:lnTo>
                      <a:pt x="9601200" y="736600"/>
                    </a:lnTo>
                    <a:cubicBezTo>
                      <a:pt x="9652000" y="635000"/>
                      <a:pt x="9753600" y="558800"/>
                      <a:pt x="9867900" y="558800"/>
                    </a:cubicBezTo>
                    <a:lnTo>
                      <a:pt x="10045700" y="558800"/>
                    </a:lnTo>
                    <a:cubicBezTo>
                      <a:pt x="10160000" y="558800"/>
                      <a:pt x="10261600" y="635000"/>
                      <a:pt x="10312400" y="736600"/>
                    </a:cubicBezTo>
                    <a:lnTo>
                      <a:pt x="10375900" y="914400"/>
                    </a:lnTo>
                    <a:lnTo>
                      <a:pt x="10566400" y="1358900"/>
                    </a:lnTo>
                    <a:cubicBezTo>
                      <a:pt x="10579100" y="1371600"/>
                      <a:pt x="10579100" y="1384300"/>
                      <a:pt x="10566400" y="1397000"/>
                    </a:cubicBezTo>
                    <a:cubicBezTo>
                      <a:pt x="10566400" y="1409700"/>
                      <a:pt x="10553700" y="1409700"/>
                      <a:pt x="10541000" y="1409700"/>
                    </a:cubicBezTo>
                    <a:lnTo>
                      <a:pt x="10477500" y="1409700"/>
                    </a:lnTo>
                    <a:cubicBezTo>
                      <a:pt x="10414000" y="1409700"/>
                      <a:pt x="10363200" y="1371600"/>
                      <a:pt x="10337800" y="1320800"/>
                    </a:cubicBezTo>
                    <a:lnTo>
                      <a:pt x="10185400" y="965200"/>
                    </a:lnTo>
                    <a:cubicBezTo>
                      <a:pt x="10185400" y="952500"/>
                      <a:pt x="10172700" y="965200"/>
                      <a:pt x="10172700" y="965200"/>
                    </a:cubicBezTo>
                    <a:lnTo>
                      <a:pt x="10236200" y="1409700"/>
                    </a:lnTo>
                    <a:lnTo>
                      <a:pt x="10312400" y="2222500"/>
                    </a:lnTo>
                    <a:cubicBezTo>
                      <a:pt x="10312400" y="2235200"/>
                      <a:pt x="10299700" y="2235200"/>
                      <a:pt x="10299700" y="2247900"/>
                    </a:cubicBezTo>
                    <a:cubicBezTo>
                      <a:pt x="10287000" y="2247900"/>
                      <a:pt x="10287000" y="2260600"/>
                      <a:pt x="10274300" y="2260600"/>
                    </a:cubicBezTo>
                    <a:lnTo>
                      <a:pt x="10223500" y="2260600"/>
                    </a:lnTo>
                    <a:cubicBezTo>
                      <a:pt x="10147300" y="2260600"/>
                      <a:pt x="10083800" y="2209800"/>
                      <a:pt x="10083800" y="2133600"/>
                    </a:cubicBezTo>
                    <a:lnTo>
                      <a:pt x="9969500" y="1447800"/>
                    </a:lnTo>
                    <a:cubicBezTo>
                      <a:pt x="9956800" y="1447800"/>
                      <a:pt x="9956800" y="1447800"/>
                      <a:pt x="9944100" y="1447800"/>
                    </a:cubicBezTo>
                    <a:lnTo>
                      <a:pt x="9829800" y="2133600"/>
                    </a:lnTo>
                    <a:cubicBezTo>
                      <a:pt x="9829800" y="2209800"/>
                      <a:pt x="9766300" y="2260600"/>
                      <a:pt x="9690100" y="2260600"/>
                    </a:cubicBezTo>
                    <a:lnTo>
                      <a:pt x="9639300" y="2260600"/>
                    </a:lnTo>
                    <a:cubicBezTo>
                      <a:pt x="9626600" y="2260600"/>
                      <a:pt x="9626600" y="2247900"/>
                      <a:pt x="9613900" y="2247900"/>
                    </a:cubicBezTo>
                    <a:cubicBezTo>
                      <a:pt x="9613900" y="2235200"/>
                      <a:pt x="9601200" y="2235200"/>
                      <a:pt x="9601200" y="2222500"/>
                    </a:cubicBezTo>
                    <a:lnTo>
                      <a:pt x="9677400" y="1409700"/>
                    </a:lnTo>
                    <a:lnTo>
                      <a:pt x="9740900" y="965200"/>
                    </a:lnTo>
                  </a:path>
                </a:pathLst>
              </a:custGeom>
              <a:solidFill>
                <a:srgbClr val="56AEFF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709" y="1533525"/>
            <a:ext cx="8067679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TARGET AUDIENCE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1696" y="3328288"/>
            <a:ext cx="11361718" cy="5063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2670" indent="-331335" lvl="1">
              <a:lnSpc>
                <a:spcPts val="6046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DM Sans"/>
              </a:rPr>
              <a:t>Our platform is designed for tech enthusiasts and electronics shoppers</a:t>
            </a:r>
          </a:p>
          <a:p>
            <a:pPr marL="662670" indent="-331335" lvl="1">
              <a:lnSpc>
                <a:spcPts val="6046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DM Sans"/>
              </a:rPr>
              <a:t>Ma</a:t>
            </a:r>
            <a:r>
              <a:rPr lang="en-US" sz="3069" strike="noStrike" u="none">
                <a:solidFill>
                  <a:srgbClr val="FFFFFF"/>
                </a:solidFill>
                <a:latin typeface="DM Sans"/>
              </a:rPr>
              <a:t>inly ages 18-50 with an interest in the latest gadgets and technology."</a:t>
            </a:r>
          </a:p>
          <a:p>
            <a:pPr marL="662670" indent="-331335" lvl="1">
              <a:lnSpc>
                <a:spcPts val="6046"/>
              </a:lnSpc>
              <a:buFont typeface="Arial"/>
              <a:buChar char="•"/>
            </a:pPr>
            <a:r>
              <a:rPr lang="en-US" sz="3069" strike="noStrike" u="none">
                <a:solidFill>
                  <a:srgbClr val="FFFFFF"/>
                </a:solidFill>
                <a:latin typeface="DM Sans"/>
              </a:rPr>
              <a:t>Interests: "Interest in electronics, gadgets, and convenient online shopping.</a:t>
            </a:r>
          </a:p>
          <a:p>
            <a:pPr marL="0" indent="0" lvl="0">
              <a:lnSpc>
                <a:spcPts val="4076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7750" y="1009650"/>
            <a:ext cx="8886080" cy="88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28"/>
              </a:lnSpc>
              <a:spcBef>
                <a:spcPct val="0"/>
              </a:spcBef>
            </a:pPr>
            <a:r>
              <a:rPr lang="en-US" sz="5714">
                <a:solidFill>
                  <a:srgbClr val="FFFFFF"/>
                </a:solidFill>
                <a:latin typeface="DM Sans Bold"/>
              </a:rPr>
              <a:t>CHALLENGES FACED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201909"/>
            <a:ext cx="9131427" cy="621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38"/>
              </a:lnSpc>
            </a:pPr>
          </a:p>
          <a:p>
            <a:pPr marL="777504" indent="-388752" lvl="1">
              <a:lnSpc>
                <a:spcPts val="6338"/>
              </a:lnSpc>
              <a:buFont typeface="Arial"/>
              <a:buChar char="•"/>
            </a:pPr>
            <a:r>
              <a:rPr lang="en-US" sz="3601" spc="241">
                <a:solidFill>
                  <a:srgbClr val="FFFFFF"/>
                </a:solidFill>
                <a:latin typeface="DM Sans"/>
              </a:rPr>
              <a:t>Product Sourcing</a:t>
            </a:r>
          </a:p>
          <a:p>
            <a:pPr marL="777504" indent="-388752" lvl="1">
              <a:lnSpc>
                <a:spcPts val="6338"/>
              </a:lnSpc>
              <a:buFont typeface="Arial"/>
              <a:buChar char="•"/>
            </a:pPr>
            <a:r>
              <a:rPr lang="en-US" sz="3601" spc="241">
                <a:solidFill>
                  <a:srgbClr val="FFFFFF"/>
                </a:solidFill>
                <a:latin typeface="DM Sans"/>
              </a:rPr>
              <a:t>User Experience</a:t>
            </a:r>
          </a:p>
          <a:p>
            <a:pPr marL="777504" indent="-388752" lvl="1">
              <a:lnSpc>
                <a:spcPts val="6338"/>
              </a:lnSpc>
              <a:buFont typeface="Arial"/>
              <a:buChar char="•"/>
            </a:pPr>
            <a:r>
              <a:rPr lang="en-US" sz="3601" spc="241">
                <a:solidFill>
                  <a:srgbClr val="FFFFFF"/>
                </a:solidFill>
                <a:latin typeface="DM Sans"/>
              </a:rPr>
              <a:t>Mobile Responsiveness</a:t>
            </a:r>
          </a:p>
          <a:p>
            <a:pPr marL="777504" indent="-388752" lvl="1">
              <a:lnSpc>
                <a:spcPts val="6338"/>
              </a:lnSpc>
              <a:buFont typeface="Arial"/>
              <a:buChar char="•"/>
            </a:pPr>
            <a:r>
              <a:rPr lang="en-US" sz="3601" spc="241">
                <a:solidFill>
                  <a:srgbClr val="FFFFFF"/>
                </a:solidFill>
                <a:latin typeface="DM Sans"/>
              </a:rPr>
              <a:t>Content Creation</a:t>
            </a:r>
          </a:p>
          <a:p>
            <a:pPr marL="777504" indent="-388752" lvl="1">
              <a:lnSpc>
                <a:spcPts val="6338"/>
              </a:lnSpc>
              <a:buFont typeface="Arial"/>
              <a:buChar char="•"/>
            </a:pPr>
            <a:r>
              <a:rPr lang="en-US" sz="3601" spc="241">
                <a:solidFill>
                  <a:srgbClr val="FFFFFF"/>
                </a:solidFill>
                <a:latin typeface="DM Sans"/>
              </a:rPr>
              <a:t>Payment Integration</a:t>
            </a:r>
          </a:p>
          <a:p>
            <a:pPr marL="777504" indent="-388752" lvl="1">
              <a:lnSpc>
                <a:spcPts val="6338"/>
              </a:lnSpc>
              <a:buFont typeface="Arial"/>
              <a:buChar char="•"/>
            </a:pPr>
            <a:r>
              <a:rPr lang="en-US" sz="3601" spc="241">
                <a:solidFill>
                  <a:srgbClr val="FFFFFF"/>
                </a:solidFill>
                <a:latin typeface="DM Sans"/>
              </a:rPr>
              <a:t>Scaling Issues</a:t>
            </a:r>
          </a:p>
          <a:p>
            <a:pPr>
              <a:lnSpc>
                <a:spcPts val="4429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144000" y="278436"/>
            <a:ext cx="8958965" cy="9313047"/>
            <a:chOff x="0" y="0"/>
            <a:chExt cx="610857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t="0" r="-28012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538790" y="337850"/>
            <a:ext cx="720510" cy="835374"/>
          </a:xfrm>
          <a:custGeom>
            <a:avLst/>
            <a:gdLst/>
            <a:ahLst/>
            <a:cxnLst/>
            <a:rect r="r" b="b" t="t" l="l"/>
            <a:pathLst>
              <a:path h="835374" w="720510">
                <a:moveTo>
                  <a:pt x="0" y="0"/>
                </a:moveTo>
                <a:lnTo>
                  <a:pt x="720510" y="0"/>
                </a:lnTo>
                <a:lnTo>
                  <a:pt x="720510" y="835374"/>
                </a:lnTo>
                <a:lnTo>
                  <a:pt x="0" y="83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64153" y="3266630"/>
            <a:ext cx="9364819" cy="444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74"/>
              </a:lnSpc>
            </a:pPr>
            <a:r>
              <a:rPr lang="en-US" sz="3095">
                <a:solidFill>
                  <a:srgbClr val="FFFFFF"/>
                </a:solidFill>
                <a:latin typeface="DM Sans"/>
              </a:rPr>
              <a:t>Mobile App</a:t>
            </a:r>
          </a:p>
          <a:p>
            <a:pPr>
              <a:lnSpc>
                <a:spcPts val="5974"/>
              </a:lnSpc>
            </a:pPr>
            <a:r>
              <a:rPr lang="en-US" sz="3095">
                <a:solidFill>
                  <a:srgbClr val="FFFFFF"/>
                </a:solidFill>
                <a:latin typeface="DM Sans"/>
              </a:rPr>
              <a:t>Voice Search</a:t>
            </a:r>
          </a:p>
          <a:p>
            <a:pPr>
              <a:lnSpc>
                <a:spcPts val="5974"/>
              </a:lnSpc>
            </a:pPr>
            <a:r>
              <a:rPr lang="en-US" sz="3095">
                <a:solidFill>
                  <a:srgbClr val="FFFFFF"/>
                </a:solidFill>
                <a:latin typeface="DM Sans"/>
              </a:rPr>
              <a:t>One-Click Shopping</a:t>
            </a:r>
          </a:p>
          <a:p>
            <a:pPr>
              <a:lnSpc>
                <a:spcPts val="5974"/>
              </a:lnSpc>
            </a:pPr>
            <a:r>
              <a:rPr lang="en-US" sz="3095">
                <a:solidFill>
                  <a:srgbClr val="FFFFFF"/>
                </a:solidFill>
                <a:latin typeface="DM Sans"/>
              </a:rPr>
              <a:t>User-Generated Content</a:t>
            </a:r>
          </a:p>
          <a:p>
            <a:pPr>
              <a:lnSpc>
                <a:spcPts val="5974"/>
              </a:lnSpc>
            </a:pPr>
            <a:r>
              <a:rPr lang="en-US" sz="3095">
                <a:solidFill>
                  <a:srgbClr val="FFFFFF"/>
                </a:solidFill>
                <a:latin typeface="DM Sans"/>
              </a:rPr>
              <a:t>Dynamic Pricing:</a:t>
            </a:r>
          </a:p>
          <a:p>
            <a:pPr algn="l" marL="0" indent="0" lvl="0">
              <a:lnSpc>
                <a:spcPts val="597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264153" y="1350205"/>
            <a:ext cx="10434893" cy="1310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FUTURE SCOPE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938011" y="5729498"/>
            <a:ext cx="9364819" cy="61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99"/>
              </a:lnSpc>
              <a:spcBef>
                <a:spcPct val="0"/>
              </a:spcBef>
            </a:pPr>
            <a:r>
              <a:rPr lang="en-US" sz="3695">
                <a:solidFill>
                  <a:srgbClr val="4BD1FB"/>
                </a:solidFill>
                <a:latin typeface="DM Sans Bold"/>
              </a:rPr>
              <a:t>Connect with us.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29771" y="2764429"/>
            <a:ext cx="10434893" cy="265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Thank's For Watching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047274" y="6586694"/>
            <a:ext cx="682497" cy="682497"/>
          </a:xfrm>
          <a:custGeom>
            <a:avLst/>
            <a:gdLst/>
            <a:ahLst/>
            <a:cxnLst/>
            <a:rect r="r" b="b" t="t" l="l"/>
            <a:pathLst>
              <a:path h="682497" w="682497">
                <a:moveTo>
                  <a:pt x="0" y="0"/>
                </a:moveTo>
                <a:lnTo>
                  <a:pt x="682497" y="0"/>
                </a:lnTo>
                <a:lnTo>
                  <a:pt x="682497" y="682497"/>
                </a:lnTo>
                <a:lnTo>
                  <a:pt x="0" y="68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38011" y="6710198"/>
            <a:ext cx="5437025" cy="4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</a:rPr>
              <a:t>sparkio@gmail.com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991394"/>
            <a:ext cx="3675084" cy="2189885"/>
            <a:chOff x="0" y="0"/>
            <a:chExt cx="1394998" cy="8312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4998" cy="831242"/>
            </a:xfrm>
            <a:custGeom>
              <a:avLst/>
              <a:gdLst/>
              <a:ahLst/>
              <a:cxnLst/>
              <a:rect r="r" b="b" t="t" l="l"/>
              <a:pathLst>
                <a:path h="831242" w="1394998">
                  <a:moveTo>
                    <a:pt x="0" y="0"/>
                  </a:moveTo>
                  <a:lnTo>
                    <a:pt x="1394998" y="0"/>
                  </a:lnTo>
                  <a:lnTo>
                    <a:pt x="1394998" y="831242"/>
                  </a:lnTo>
                  <a:lnTo>
                    <a:pt x="0" y="831242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94998" cy="869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898973" y="327520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574272" y="329219"/>
            <a:ext cx="8437330" cy="122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CONTENTS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0745" y="2464437"/>
            <a:ext cx="3079582" cy="503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2987">
                <a:solidFill>
                  <a:srgbClr val="FFFFFF"/>
                </a:solidFill>
                <a:latin typeface="DM Sans Bold"/>
              </a:rPr>
              <a:t>INTRODUCTION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203660" y="1991394"/>
            <a:ext cx="3675084" cy="2189885"/>
            <a:chOff x="0" y="0"/>
            <a:chExt cx="1394998" cy="8312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4998" cy="831242"/>
            </a:xfrm>
            <a:custGeom>
              <a:avLst/>
              <a:gdLst/>
              <a:ahLst/>
              <a:cxnLst/>
              <a:rect r="r" b="b" t="t" l="l"/>
              <a:pathLst>
                <a:path h="831242" w="1394998">
                  <a:moveTo>
                    <a:pt x="0" y="0"/>
                  </a:moveTo>
                  <a:lnTo>
                    <a:pt x="1394998" y="0"/>
                  </a:lnTo>
                  <a:lnTo>
                    <a:pt x="1394998" y="831242"/>
                  </a:lnTo>
                  <a:lnTo>
                    <a:pt x="0" y="831242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94998" cy="869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5908964" y="333235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5506360" y="2398715"/>
            <a:ext cx="3079582" cy="503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2987">
                <a:solidFill>
                  <a:srgbClr val="FFFFFF"/>
                </a:solidFill>
                <a:latin typeface="DM Sans Bold"/>
              </a:rPr>
              <a:t>WHY SPARKIO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341466" y="4783174"/>
            <a:ext cx="3675084" cy="2189885"/>
            <a:chOff x="0" y="0"/>
            <a:chExt cx="1394998" cy="8312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94998" cy="831242"/>
            </a:xfrm>
            <a:custGeom>
              <a:avLst/>
              <a:gdLst/>
              <a:ahLst/>
              <a:cxnLst/>
              <a:rect r="r" b="b" t="t" l="l"/>
              <a:pathLst>
                <a:path h="831242" w="1394998">
                  <a:moveTo>
                    <a:pt x="0" y="0"/>
                  </a:moveTo>
                  <a:lnTo>
                    <a:pt x="1394998" y="0"/>
                  </a:lnTo>
                  <a:lnTo>
                    <a:pt x="1394998" y="831242"/>
                  </a:lnTo>
                  <a:lnTo>
                    <a:pt x="0" y="831242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394998" cy="869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13912553" y="6025658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3474324" y="5237615"/>
            <a:ext cx="3079582" cy="46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87">
                <a:solidFill>
                  <a:srgbClr val="FFFFFF"/>
                </a:solidFill>
                <a:latin typeface="DM Sans Bold"/>
              </a:rPr>
              <a:t>INTRODUCTION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208609" y="4783174"/>
            <a:ext cx="3675084" cy="2189885"/>
            <a:chOff x="0" y="0"/>
            <a:chExt cx="1394998" cy="8312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4998" cy="831242"/>
            </a:xfrm>
            <a:custGeom>
              <a:avLst/>
              <a:gdLst/>
              <a:ahLst/>
              <a:cxnLst/>
              <a:rect r="r" b="b" t="t" l="l"/>
              <a:pathLst>
                <a:path h="831242" w="1394998">
                  <a:moveTo>
                    <a:pt x="0" y="0"/>
                  </a:moveTo>
                  <a:lnTo>
                    <a:pt x="1394998" y="0"/>
                  </a:lnTo>
                  <a:lnTo>
                    <a:pt x="1394998" y="831242"/>
                  </a:lnTo>
                  <a:lnTo>
                    <a:pt x="0" y="831242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394998" cy="869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10331137" y="6063758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5432124" y="4941719"/>
            <a:ext cx="3079582" cy="955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87">
                <a:solidFill>
                  <a:srgbClr val="FFFFFF"/>
                </a:solidFill>
                <a:latin typeface="DM Sans Bold"/>
              </a:rPr>
              <a:t>CUSTOMER </a:t>
            </a:r>
          </a:p>
          <a:p>
            <a:pPr algn="ctr">
              <a:lnSpc>
                <a:spcPts val="3847"/>
              </a:lnSpc>
            </a:pPr>
            <a:r>
              <a:rPr lang="en-US" sz="2787">
                <a:solidFill>
                  <a:srgbClr val="FFFFFF"/>
                </a:solidFill>
                <a:latin typeface="DM Sans Bold"/>
              </a:rPr>
              <a:t>SUPPORT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474324" y="4821274"/>
            <a:ext cx="3675084" cy="2189885"/>
            <a:chOff x="0" y="0"/>
            <a:chExt cx="1394998" cy="83124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94998" cy="831242"/>
            </a:xfrm>
            <a:custGeom>
              <a:avLst/>
              <a:gdLst/>
              <a:ahLst/>
              <a:cxnLst/>
              <a:rect r="r" b="b" t="t" l="l"/>
              <a:pathLst>
                <a:path h="831242" w="1394998">
                  <a:moveTo>
                    <a:pt x="0" y="0"/>
                  </a:moveTo>
                  <a:lnTo>
                    <a:pt x="1394998" y="0"/>
                  </a:lnTo>
                  <a:lnTo>
                    <a:pt x="1394998" y="831242"/>
                  </a:lnTo>
                  <a:lnTo>
                    <a:pt x="0" y="831242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394998" cy="869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5870352" y="6063758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9752431" y="4922669"/>
            <a:ext cx="3079582" cy="955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87">
                <a:solidFill>
                  <a:srgbClr val="FFFFFF"/>
                </a:solidFill>
                <a:latin typeface="DM Sans Bold"/>
              </a:rPr>
              <a:t>TARGET AUDIENCE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28700" y="4783174"/>
            <a:ext cx="3675084" cy="2189885"/>
            <a:chOff x="0" y="0"/>
            <a:chExt cx="1394998" cy="83124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94998" cy="831242"/>
            </a:xfrm>
            <a:custGeom>
              <a:avLst/>
              <a:gdLst/>
              <a:ahLst/>
              <a:cxnLst/>
              <a:rect r="r" b="b" t="t" l="l"/>
              <a:pathLst>
                <a:path h="831242" w="1394998">
                  <a:moveTo>
                    <a:pt x="0" y="0"/>
                  </a:moveTo>
                  <a:lnTo>
                    <a:pt x="1394998" y="0"/>
                  </a:lnTo>
                  <a:lnTo>
                    <a:pt x="1394998" y="831242"/>
                  </a:lnTo>
                  <a:lnTo>
                    <a:pt x="0" y="831242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394998" cy="869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31" id="31"/>
          <p:cNvSpPr/>
          <p:nvPr/>
        </p:nvSpPr>
        <p:spPr>
          <a:xfrm flipV="true">
            <a:off x="1898973" y="6063758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1624202" y="5154698"/>
            <a:ext cx="3079582" cy="51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1"/>
              </a:lnSpc>
            </a:pPr>
            <a:r>
              <a:rPr lang="en-US" sz="3087">
                <a:solidFill>
                  <a:srgbClr val="FFFFFF"/>
                </a:solidFill>
                <a:latin typeface="DM Sans Bold"/>
              </a:rPr>
              <a:t>SNEEK PEEK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278794" y="2010790"/>
            <a:ext cx="3675084" cy="2189885"/>
            <a:chOff x="0" y="0"/>
            <a:chExt cx="1394998" cy="83124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94998" cy="831242"/>
            </a:xfrm>
            <a:custGeom>
              <a:avLst/>
              <a:gdLst/>
              <a:ahLst/>
              <a:cxnLst/>
              <a:rect r="r" b="b" t="t" l="l"/>
              <a:pathLst>
                <a:path h="831242" w="1394998">
                  <a:moveTo>
                    <a:pt x="0" y="0"/>
                  </a:moveTo>
                  <a:lnTo>
                    <a:pt x="1394998" y="0"/>
                  </a:lnTo>
                  <a:lnTo>
                    <a:pt x="1394998" y="831242"/>
                  </a:lnTo>
                  <a:lnTo>
                    <a:pt x="0" y="831242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394998" cy="869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36" id="36"/>
          <p:cNvSpPr/>
          <p:nvPr/>
        </p:nvSpPr>
        <p:spPr>
          <a:xfrm flipV="true">
            <a:off x="10331137" y="335140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7" id="37"/>
          <p:cNvSpPr txBox="true"/>
          <p:nvPr/>
        </p:nvSpPr>
        <p:spPr>
          <a:xfrm rot="0">
            <a:off x="9752431" y="2240773"/>
            <a:ext cx="3079582" cy="955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87">
                <a:solidFill>
                  <a:srgbClr val="FFFFFF"/>
                </a:solidFill>
                <a:latin typeface="DM Sans Bold"/>
              </a:rPr>
              <a:t>GOALS &amp;</a:t>
            </a:r>
          </a:p>
          <a:p>
            <a:pPr algn="ctr">
              <a:lnSpc>
                <a:spcPts val="3847"/>
              </a:lnSpc>
            </a:pPr>
            <a:r>
              <a:rPr lang="en-US" sz="2787">
                <a:solidFill>
                  <a:srgbClr val="FFFFFF"/>
                </a:solidFill>
                <a:latin typeface="DM Sans Bold"/>
              </a:rPr>
              <a:t>OBJECTIVES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3386051" y="2069414"/>
            <a:ext cx="3675084" cy="2189885"/>
            <a:chOff x="0" y="0"/>
            <a:chExt cx="1394998" cy="83124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94998" cy="831242"/>
            </a:xfrm>
            <a:custGeom>
              <a:avLst/>
              <a:gdLst/>
              <a:ahLst/>
              <a:cxnLst/>
              <a:rect r="r" b="b" t="t" l="l"/>
              <a:pathLst>
                <a:path h="831242" w="1394998">
                  <a:moveTo>
                    <a:pt x="0" y="0"/>
                  </a:moveTo>
                  <a:lnTo>
                    <a:pt x="1394998" y="0"/>
                  </a:lnTo>
                  <a:lnTo>
                    <a:pt x="1394998" y="831242"/>
                  </a:lnTo>
                  <a:lnTo>
                    <a:pt x="0" y="831242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394998" cy="869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41" id="41"/>
          <p:cNvSpPr/>
          <p:nvPr/>
        </p:nvSpPr>
        <p:spPr>
          <a:xfrm flipV="true">
            <a:off x="14350781" y="337045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2" id="42"/>
          <p:cNvSpPr txBox="true"/>
          <p:nvPr/>
        </p:nvSpPr>
        <p:spPr>
          <a:xfrm rot="0">
            <a:off x="13830178" y="2300705"/>
            <a:ext cx="3079582" cy="955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87">
                <a:solidFill>
                  <a:srgbClr val="FFFFFF"/>
                </a:solidFill>
                <a:latin typeface="DM Sans Bold"/>
              </a:rPr>
              <a:t>TECHNOLOGY</a:t>
            </a:r>
          </a:p>
          <a:p>
            <a:pPr algn="ctr">
              <a:lnSpc>
                <a:spcPts val="3847"/>
              </a:lnSpc>
            </a:pPr>
            <a:r>
              <a:rPr lang="en-US" sz="2787">
                <a:solidFill>
                  <a:srgbClr val="FFFFFF"/>
                </a:solidFill>
                <a:latin typeface="DM Sans Bold"/>
              </a:rPr>
              <a:t>USED</a:t>
            </a:r>
          </a:p>
        </p:txBody>
      </p:sp>
      <p:sp>
        <p:nvSpPr>
          <p:cNvPr name="AutoShape 43" id="43"/>
          <p:cNvSpPr/>
          <p:nvPr/>
        </p:nvSpPr>
        <p:spPr>
          <a:xfrm flipV="true">
            <a:off x="14210304" y="6101858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4" id="44"/>
          <p:cNvSpPr txBox="true"/>
          <p:nvPr/>
        </p:nvSpPr>
        <p:spPr>
          <a:xfrm rot="0">
            <a:off x="13830178" y="5013061"/>
            <a:ext cx="3079582" cy="955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87">
                <a:solidFill>
                  <a:srgbClr val="FFFFFF"/>
                </a:solidFill>
                <a:latin typeface="DM Sans Bold"/>
              </a:rPr>
              <a:t>CHALLENGES </a:t>
            </a:r>
          </a:p>
          <a:p>
            <a:pPr algn="ctr">
              <a:lnSpc>
                <a:spcPts val="3847"/>
              </a:lnSpc>
            </a:pPr>
            <a:r>
              <a:rPr lang="en-US" sz="2787">
                <a:solidFill>
                  <a:srgbClr val="FFFFFF"/>
                </a:solidFill>
                <a:latin typeface="DM Sans Bold"/>
              </a:rPr>
              <a:t>USED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7306458" y="7430259"/>
            <a:ext cx="3675084" cy="2189885"/>
            <a:chOff x="0" y="0"/>
            <a:chExt cx="1394998" cy="83124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394998" cy="831242"/>
            </a:xfrm>
            <a:custGeom>
              <a:avLst/>
              <a:gdLst/>
              <a:ahLst/>
              <a:cxnLst/>
              <a:rect r="r" b="b" t="t" l="l"/>
              <a:pathLst>
                <a:path h="831242" w="1394998">
                  <a:moveTo>
                    <a:pt x="0" y="0"/>
                  </a:moveTo>
                  <a:lnTo>
                    <a:pt x="1394998" y="0"/>
                  </a:lnTo>
                  <a:lnTo>
                    <a:pt x="1394998" y="831242"/>
                  </a:lnTo>
                  <a:lnTo>
                    <a:pt x="0" y="831242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394998" cy="869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48" id="48"/>
          <p:cNvSpPr/>
          <p:nvPr/>
        </p:nvSpPr>
        <p:spPr>
          <a:xfrm flipV="true">
            <a:off x="8296129" y="871084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9" id="49"/>
          <p:cNvSpPr txBox="true"/>
          <p:nvPr/>
        </p:nvSpPr>
        <p:spPr>
          <a:xfrm rot="0">
            <a:off x="7717423" y="7569754"/>
            <a:ext cx="3079582" cy="955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87">
                <a:solidFill>
                  <a:srgbClr val="FFFFFF"/>
                </a:solidFill>
                <a:latin typeface="DM Sans Bold"/>
              </a:rPr>
              <a:t>FUTURE</a:t>
            </a:r>
          </a:p>
          <a:p>
            <a:pPr algn="ctr">
              <a:lnSpc>
                <a:spcPts val="3847"/>
              </a:lnSpc>
            </a:pPr>
            <a:r>
              <a:rPr lang="en-US" sz="2787">
                <a:solidFill>
                  <a:srgbClr val="FFFFFF"/>
                </a:solidFill>
                <a:latin typeface="DM Sans Bold"/>
              </a:rPr>
              <a:t>SCOPE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09536"/>
            <a:ext cx="356631" cy="444399"/>
          </a:xfrm>
          <a:custGeom>
            <a:avLst/>
            <a:gdLst/>
            <a:ahLst/>
            <a:cxnLst/>
            <a:rect r="r" b="b" t="t" l="l"/>
            <a:pathLst>
              <a:path h="444399" w="356631">
                <a:moveTo>
                  <a:pt x="0" y="0"/>
                </a:moveTo>
                <a:lnTo>
                  <a:pt x="356631" y="0"/>
                </a:lnTo>
                <a:lnTo>
                  <a:pt x="356631" y="444399"/>
                </a:lnTo>
                <a:lnTo>
                  <a:pt x="0" y="44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699101"/>
            <a:ext cx="356631" cy="444399"/>
          </a:xfrm>
          <a:custGeom>
            <a:avLst/>
            <a:gdLst/>
            <a:ahLst/>
            <a:cxnLst/>
            <a:rect r="r" b="b" t="t" l="l"/>
            <a:pathLst>
              <a:path h="444399" w="356631">
                <a:moveTo>
                  <a:pt x="0" y="0"/>
                </a:moveTo>
                <a:lnTo>
                  <a:pt x="356631" y="0"/>
                </a:lnTo>
                <a:lnTo>
                  <a:pt x="356631" y="444399"/>
                </a:lnTo>
                <a:lnTo>
                  <a:pt x="0" y="44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777441"/>
            <a:ext cx="356631" cy="444399"/>
          </a:xfrm>
          <a:custGeom>
            <a:avLst/>
            <a:gdLst/>
            <a:ahLst/>
            <a:cxnLst/>
            <a:rect r="r" b="b" t="t" l="l"/>
            <a:pathLst>
              <a:path h="444399" w="356631">
                <a:moveTo>
                  <a:pt x="0" y="0"/>
                </a:moveTo>
                <a:lnTo>
                  <a:pt x="356631" y="0"/>
                </a:lnTo>
                <a:lnTo>
                  <a:pt x="356631" y="444399"/>
                </a:lnTo>
                <a:lnTo>
                  <a:pt x="0" y="44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52070" y="3531735"/>
            <a:ext cx="6854189" cy="3826094"/>
          </a:xfrm>
          <a:custGeom>
            <a:avLst/>
            <a:gdLst/>
            <a:ahLst/>
            <a:cxnLst/>
            <a:rect r="r" b="b" t="t" l="l"/>
            <a:pathLst>
              <a:path h="3826094" w="6854189">
                <a:moveTo>
                  <a:pt x="0" y="0"/>
                </a:moveTo>
                <a:lnTo>
                  <a:pt x="6854189" y="0"/>
                </a:lnTo>
                <a:lnTo>
                  <a:pt x="6854189" y="3826095"/>
                </a:lnTo>
                <a:lnTo>
                  <a:pt x="0" y="3826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95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21670" y="3185711"/>
            <a:ext cx="8492275" cy="5935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14"/>
              </a:lnSpc>
            </a:pPr>
            <a:r>
              <a:rPr lang="en-US" sz="3110">
                <a:solidFill>
                  <a:srgbClr val="FFFFFF"/>
                </a:solidFill>
                <a:latin typeface="DM Sans"/>
              </a:rPr>
              <a:t>Your One-Stop Shop for Diverse Electronics Selections.</a:t>
            </a:r>
          </a:p>
          <a:p>
            <a:pPr>
              <a:lnSpc>
                <a:spcPts val="7775"/>
              </a:lnSpc>
            </a:pPr>
            <a:r>
              <a:rPr lang="en-US" sz="3110">
                <a:solidFill>
                  <a:srgbClr val="FFFFFF"/>
                </a:solidFill>
                <a:latin typeface="DM Sans"/>
              </a:rPr>
              <a:t>The Ultimate Destination for Cutting-Edge Electronics.</a:t>
            </a:r>
          </a:p>
          <a:p>
            <a:pPr>
              <a:lnSpc>
                <a:spcPts val="7775"/>
              </a:lnSpc>
            </a:pPr>
            <a:r>
              <a:rPr lang="en-US" sz="3110">
                <a:solidFill>
                  <a:srgbClr val="FFFFFF"/>
                </a:solidFill>
                <a:latin typeface="DM Sans"/>
              </a:rPr>
              <a:t>Explore Premium Headphones, Smartphones, Appliances, and Cameras.</a:t>
            </a:r>
          </a:p>
          <a:p>
            <a:pPr>
              <a:lnSpc>
                <a:spcPts val="777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1160" y="763481"/>
            <a:ext cx="6977998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SPARKIO-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91029" y="1094209"/>
            <a:ext cx="9206162" cy="557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0"/>
              </a:lnSpc>
              <a:spcBef>
                <a:spcPct val="0"/>
              </a:spcBef>
            </a:pPr>
            <a:r>
              <a:rPr lang="en-US" sz="3610">
                <a:solidFill>
                  <a:srgbClr val="FFFFFF"/>
                </a:solidFill>
                <a:latin typeface="DM Sans Bold"/>
              </a:rPr>
              <a:t>Your Ultimate Tech Marketplace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41139" y="4334027"/>
            <a:ext cx="4432959" cy="1427059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772970" y="1622519"/>
            <a:ext cx="2769297" cy="2611562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095933" y="7334634"/>
            <a:ext cx="8123371" cy="1571401"/>
            <a:chOff x="0" y="0"/>
            <a:chExt cx="7860960" cy="152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073595" y="5815302"/>
            <a:ext cx="6168048" cy="1424082"/>
            <a:chOff x="0" y="0"/>
            <a:chExt cx="5968800" cy="1378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420037" y="4430534"/>
            <a:ext cx="1137117" cy="1137117"/>
          </a:xfrm>
          <a:custGeom>
            <a:avLst/>
            <a:gdLst/>
            <a:ahLst/>
            <a:cxnLst/>
            <a:rect r="r" b="b" t="t" l="l"/>
            <a:pathLst>
              <a:path h="1137117" w="1137117">
                <a:moveTo>
                  <a:pt x="0" y="0"/>
                </a:moveTo>
                <a:lnTo>
                  <a:pt x="1137117" y="0"/>
                </a:lnTo>
                <a:lnTo>
                  <a:pt x="1137117" y="1137118"/>
                </a:lnTo>
                <a:lnTo>
                  <a:pt x="0" y="1137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25904" y="6079933"/>
            <a:ext cx="1280605" cy="973260"/>
          </a:xfrm>
          <a:custGeom>
            <a:avLst/>
            <a:gdLst/>
            <a:ahLst/>
            <a:cxnLst/>
            <a:rect r="r" b="b" t="t" l="l"/>
            <a:pathLst>
              <a:path h="973260" w="1280605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25904" y="7461947"/>
            <a:ext cx="1525382" cy="1240575"/>
          </a:xfrm>
          <a:custGeom>
            <a:avLst/>
            <a:gdLst/>
            <a:ahLst/>
            <a:cxnLst/>
            <a:rect r="r" b="b" t="t" l="l"/>
            <a:pathLst>
              <a:path h="1240575" w="1525382">
                <a:moveTo>
                  <a:pt x="0" y="0"/>
                </a:moveTo>
                <a:lnTo>
                  <a:pt x="1525382" y="0"/>
                </a:lnTo>
                <a:lnTo>
                  <a:pt x="1525382" y="1240576"/>
                </a:lnTo>
                <a:lnTo>
                  <a:pt x="0" y="1240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563951" y="2775910"/>
            <a:ext cx="1187335" cy="1187335"/>
          </a:xfrm>
          <a:custGeom>
            <a:avLst/>
            <a:gdLst/>
            <a:ahLst/>
            <a:cxnLst/>
            <a:rect r="r" b="b" t="t" l="l"/>
            <a:pathLst>
              <a:path h="1187335" w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6381" y="1612994"/>
            <a:ext cx="8718441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WHY SPAR</a:t>
            </a:r>
            <a:r>
              <a:rPr lang="en-US" sz="6268">
                <a:solidFill>
                  <a:srgbClr val="5CE1E6"/>
                </a:solidFill>
                <a:latin typeface="Now Bold"/>
              </a:rPr>
              <a:t>KIO</a:t>
            </a:r>
            <a:r>
              <a:rPr lang="en-US" sz="6268">
                <a:solidFill>
                  <a:srgbClr val="FFFFFF"/>
                </a:solidFill>
                <a:latin typeface="Now Bold"/>
              </a:rPr>
              <a:t>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6381" y="2711486"/>
            <a:ext cx="10955633" cy="652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5395" indent="-332698" lvl="1">
              <a:lnSpc>
                <a:spcPts val="5979"/>
              </a:lnSpc>
              <a:buFont typeface="Arial"/>
              <a:buChar char="•"/>
            </a:pPr>
            <a:r>
              <a:rPr lang="en-US" sz="3081">
                <a:solidFill>
                  <a:srgbClr val="FFFFFF"/>
                </a:solidFill>
                <a:latin typeface="DM Sans"/>
              </a:rPr>
              <a:t>Sparkio: Where Quality Meets Commitment.</a:t>
            </a:r>
          </a:p>
          <a:p>
            <a:pPr marL="665395" indent="-332698" lvl="1">
              <a:lnSpc>
                <a:spcPts val="5979"/>
              </a:lnSpc>
              <a:buFont typeface="Arial"/>
              <a:buChar char="•"/>
            </a:pPr>
            <a:r>
              <a:rPr lang="en-US" sz="3081">
                <a:solidFill>
                  <a:srgbClr val="FFFFFF"/>
                </a:solidFill>
                <a:latin typeface="DM Sans"/>
              </a:rPr>
              <a:t>Unmatched Customer Service: Your Satisfaction, Our Priority.</a:t>
            </a:r>
          </a:p>
          <a:p>
            <a:pPr marL="665395" indent="-332698" lvl="1">
              <a:lnSpc>
                <a:spcPts val="5979"/>
              </a:lnSpc>
              <a:buFont typeface="Arial"/>
              <a:buChar char="•"/>
            </a:pPr>
            <a:r>
              <a:rPr lang="en-US" sz="3081">
                <a:solidFill>
                  <a:srgbClr val="FFFFFF"/>
                </a:solidFill>
                <a:latin typeface="DM Sans"/>
              </a:rPr>
              <a:t>Diverse Product Range, Infinite Possibilities.</a:t>
            </a:r>
          </a:p>
          <a:p>
            <a:pPr marL="665395" indent="-332698" lvl="1">
              <a:lnSpc>
                <a:spcPts val="5979"/>
              </a:lnSpc>
              <a:buFont typeface="Arial"/>
              <a:buChar char="•"/>
            </a:pPr>
            <a:r>
              <a:rPr lang="en-US" sz="3081">
                <a:solidFill>
                  <a:srgbClr val="FFFFFF"/>
                </a:solidFill>
                <a:latin typeface="DM Sans"/>
              </a:rPr>
              <a:t>From Headphones to Smartphones, Innovation Awaits.</a:t>
            </a:r>
          </a:p>
          <a:p>
            <a:pPr marL="665395" indent="-332698" lvl="1">
              <a:lnSpc>
                <a:spcPts val="5979"/>
              </a:lnSpc>
              <a:buFont typeface="Arial"/>
              <a:buChar char="•"/>
            </a:pPr>
            <a:r>
              <a:rPr lang="en-US" sz="3081">
                <a:solidFill>
                  <a:srgbClr val="FFFFFF"/>
                </a:solidFill>
                <a:latin typeface="DM Sans"/>
              </a:rPr>
              <a:t>Innovative Home Appliances: Elevate Your Living.</a:t>
            </a:r>
          </a:p>
          <a:p>
            <a:pPr marL="665395" indent="-332698" lvl="1">
              <a:lnSpc>
                <a:spcPts val="5979"/>
              </a:lnSpc>
              <a:buFont typeface="Arial"/>
              <a:buChar char="•"/>
            </a:pPr>
            <a:r>
              <a:rPr lang="en-US" sz="3081">
                <a:solidFill>
                  <a:srgbClr val="FFFFFF"/>
                </a:solidFill>
                <a:latin typeface="DM Sans"/>
              </a:rPr>
              <a:t>Capture Moments with High-Performance Cameras</a:t>
            </a:r>
          </a:p>
          <a:p>
            <a:pPr algn="l">
              <a:lnSpc>
                <a:spcPts val="480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4805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860032"/>
          </a:xfrm>
          <a:custGeom>
            <a:avLst/>
            <a:gdLst/>
            <a:ahLst/>
            <a:cxnLst/>
            <a:rect r="r" b="b" t="t" l="l"/>
            <a:pathLst>
              <a:path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827" r="0" b="-1078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042521" y="4162946"/>
            <a:ext cx="10478921" cy="4898664"/>
          </a:xfrm>
          <a:custGeom>
            <a:avLst/>
            <a:gdLst/>
            <a:ahLst/>
            <a:cxnLst/>
            <a:rect r="r" b="b" t="t" l="l"/>
            <a:pathLst>
              <a:path h="4898664" w="10478921">
                <a:moveTo>
                  <a:pt x="0" y="0"/>
                </a:moveTo>
                <a:lnTo>
                  <a:pt x="10478921" y="0"/>
                </a:lnTo>
                <a:lnTo>
                  <a:pt x="10478921" y="4898664"/>
                </a:lnTo>
                <a:lnTo>
                  <a:pt x="0" y="4898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2" t="-10658" r="-130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1059" y="2822267"/>
            <a:ext cx="824569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sz="4739">
                <a:solidFill>
                  <a:srgbClr val="FFFFFF"/>
                </a:solidFill>
                <a:latin typeface="Now Bold"/>
              </a:rPr>
              <a:t>GOALS AND OBJECTIVES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3975" y="4246718"/>
            <a:ext cx="7372915" cy="481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0378" indent="-340189" lvl="1">
              <a:lnSpc>
                <a:spcPts val="6523"/>
              </a:lnSpc>
              <a:buFont typeface="Arial"/>
              <a:buChar char="•"/>
            </a:pPr>
            <a:r>
              <a:rPr lang="en-US" sz="3151">
                <a:solidFill>
                  <a:srgbClr val="FFFFFF"/>
                </a:solidFill>
                <a:latin typeface="DM Sans"/>
              </a:rPr>
              <a:t>User Satisfaction</a:t>
            </a:r>
          </a:p>
          <a:p>
            <a:pPr marL="680378" indent="-340189" lvl="1">
              <a:lnSpc>
                <a:spcPts val="6523"/>
              </a:lnSpc>
              <a:buFont typeface="Arial"/>
              <a:buChar char="•"/>
            </a:pPr>
            <a:r>
              <a:rPr lang="en-US" sz="3151">
                <a:solidFill>
                  <a:srgbClr val="FFFFFF"/>
                </a:solidFill>
                <a:latin typeface="DM Sans"/>
              </a:rPr>
              <a:t>Quality Products</a:t>
            </a:r>
          </a:p>
          <a:p>
            <a:pPr marL="680378" indent="-340189" lvl="1">
              <a:lnSpc>
                <a:spcPts val="6523"/>
              </a:lnSpc>
              <a:buFont typeface="Arial"/>
              <a:buChar char="•"/>
            </a:pPr>
            <a:r>
              <a:rPr lang="en-US" sz="3151">
                <a:solidFill>
                  <a:srgbClr val="FFFFFF"/>
                </a:solidFill>
                <a:latin typeface="DM Sans"/>
              </a:rPr>
              <a:t>Secure Transactions</a:t>
            </a:r>
          </a:p>
          <a:p>
            <a:pPr marL="680378" indent="-340189" lvl="1">
              <a:lnSpc>
                <a:spcPts val="6523"/>
              </a:lnSpc>
              <a:buFont typeface="Arial"/>
              <a:buChar char="•"/>
            </a:pPr>
            <a:r>
              <a:rPr lang="en-US" sz="3151">
                <a:solidFill>
                  <a:srgbClr val="FFFFFF"/>
                </a:solidFill>
                <a:latin typeface="DM Sans"/>
              </a:rPr>
              <a:t>Customer Engagement</a:t>
            </a:r>
          </a:p>
          <a:p>
            <a:pPr marL="680378" indent="-340189" lvl="1">
              <a:lnSpc>
                <a:spcPts val="6523"/>
              </a:lnSpc>
              <a:buFont typeface="Arial"/>
              <a:buChar char="•"/>
            </a:pPr>
            <a:r>
              <a:rPr lang="en-US" sz="3151">
                <a:solidFill>
                  <a:srgbClr val="FFFFFF"/>
                </a:solidFill>
                <a:latin typeface="DM Sans"/>
              </a:rPr>
              <a:t>Comprehensive Product View</a:t>
            </a:r>
          </a:p>
          <a:p>
            <a:pPr>
              <a:lnSpc>
                <a:spcPts val="2554"/>
              </a:lnSpc>
              <a:spcBef>
                <a:spcPct val="0"/>
              </a:spcBef>
            </a:pPr>
          </a:p>
          <a:p>
            <a:pPr marL="0" indent="0" lvl="0">
              <a:lnSpc>
                <a:spcPts val="25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54003" y="761293"/>
            <a:ext cx="879643" cy="1273167"/>
          </a:xfrm>
          <a:custGeom>
            <a:avLst/>
            <a:gdLst/>
            <a:ahLst/>
            <a:cxnLst/>
            <a:rect r="r" b="b" t="t" l="l"/>
            <a:pathLst>
              <a:path h="1273167" w="879643">
                <a:moveTo>
                  <a:pt x="0" y="0"/>
                </a:moveTo>
                <a:lnTo>
                  <a:pt x="879643" y="0"/>
                </a:lnTo>
                <a:lnTo>
                  <a:pt x="879643" y="1273168"/>
                </a:lnTo>
                <a:lnTo>
                  <a:pt x="0" y="1273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5742" y="3526314"/>
            <a:ext cx="4557397" cy="2477688"/>
          </a:xfrm>
          <a:custGeom>
            <a:avLst/>
            <a:gdLst/>
            <a:ahLst/>
            <a:cxnLst/>
            <a:rect r="r" b="b" t="t" l="l"/>
            <a:pathLst>
              <a:path h="2477688" w="4557397">
                <a:moveTo>
                  <a:pt x="0" y="0"/>
                </a:moveTo>
                <a:lnTo>
                  <a:pt x="4557397" y="0"/>
                </a:lnTo>
                <a:lnTo>
                  <a:pt x="4557397" y="2477688"/>
                </a:lnTo>
                <a:lnTo>
                  <a:pt x="0" y="2477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302" r="0" b="-430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70489" y="6238143"/>
            <a:ext cx="3827904" cy="3348637"/>
          </a:xfrm>
          <a:custGeom>
            <a:avLst/>
            <a:gdLst/>
            <a:ahLst/>
            <a:cxnLst/>
            <a:rect r="r" b="b" t="t" l="l"/>
            <a:pathLst>
              <a:path h="3348637" w="3827904">
                <a:moveTo>
                  <a:pt x="0" y="0"/>
                </a:moveTo>
                <a:lnTo>
                  <a:pt x="3827904" y="0"/>
                </a:lnTo>
                <a:lnTo>
                  <a:pt x="3827904" y="3348637"/>
                </a:lnTo>
                <a:lnTo>
                  <a:pt x="0" y="33486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117" r="0" b="-311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9499" y="761293"/>
            <a:ext cx="9977342" cy="99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TECHNOLOGIES USED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1858" y="2583061"/>
            <a:ext cx="12585885" cy="58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6"/>
              </a:lnSpc>
            </a:pPr>
            <a:r>
              <a:rPr lang="en-US" sz="3204" spc="108">
                <a:solidFill>
                  <a:srgbClr val="FFFFFF"/>
                </a:solidFill>
                <a:latin typeface="DM Sans"/>
              </a:rPr>
              <a:t>Sparki</a:t>
            </a:r>
            <a:r>
              <a:rPr lang="en-US" sz="3204" spc="108">
                <a:solidFill>
                  <a:srgbClr val="FFFFFF"/>
                </a:solidFill>
                <a:latin typeface="DM Sans"/>
              </a:rPr>
              <a:t>o is built on a foundation of cutting-edge technologies and functionalities that contribute to its robustness and versatility. </a:t>
            </a:r>
          </a:p>
          <a:p>
            <a:pPr>
              <a:lnSpc>
                <a:spcPts val="4486"/>
              </a:lnSpc>
            </a:pPr>
          </a:p>
          <a:p>
            <a:pPr>
              <a:lnSpc>
                <a:spcPts val="4486"/>
              </a:lnSpc>
            </a:pPr>
            <a:r>
              <a:rPr lang="en-US" sz="3204" spc="108">
                <a:solidFill>
                  <a:srgbClr val="FFFFFF"/>
                </a:solidFill>
                <a:latin typeface="DM Sans"/>
              </a:rPr>
              <a:t>Key technologies used include:</a:t>
            </a:r>
          </a:p>
          <a:p>
            <a:pPr marL="691836" indent="-345918" lvl="1">
              <a:lnSpc>
                <a:spcPts val="4838"/>
              </a:lnSpc>
              <a:buFont typeface="Arial"/>
              <a:buChar char="•"/>
            </a:pPr>
            <a:r>
              <a:rPr lang="en-US" sz="3204" spc="108">
                <a:solidFill>
                  <a:srgbClr val="FFFFFF"/>
                </a:solidFill>
                <a:latin typeface="DM Sans"/>
              </a:rPr>
              <a:t>HTML </a:t>
            </a:r>
          </a:p>
          <a:p>
            <a:pPr marL="691836" indent="-345918" lvl="1">
              <a:lnSpc>
                <a:spcPts val="4838"/>
              </a:lnSpc>
              <a:buFont typeface="Arial"/>
              <a:buChar char="•"/>
            </a:pPr>
            <a:r>
              <a:rPr lang="en-US" sz="3204" spc="108">
                <a:solidFill>
                  <a:srgbClr val="FFFFFF"/>
                </a:solidFill>
                <a:latin typeface="DM Sans"/>
              </a:rPr>
              <a:t>CSS </a:t>
            </a:r>
          </a:p>
          <a:p>
            <a:pPr marL="691836" indent="-345918" lvl="1">
              <a:lnSpc>
                <a:spcPts val="4838"/>
              </a:lnSpc>
              <a:buFont typeface="Arial"/>
              <a:buChar char="•"/>
            </a:pPr>
            <a:r>
              <a:rPr lang="en-US" sz="3204" spc="108">
                <a:solidFill>
                  <a:srgbClr val="FFFFFF"/>
                </a:solidFill>
                <a:latin typeface="DM Sans"/>
              </a:rPr>
              <a:t>JavaScript</a:t>
            </a:r>
          </a:p>
          <a:p>
            <a:pPr marL="691836" indent="-345918" lvl="1">
              <a:lnSpc>
                <a:spcPts val="4838"/>
              </a:lnSpc>
              <a:buFont typeface="Arial"/>
              <a:buChar char="•"/>
            </a:pPr>
            <a:r>
              <a:rPr lang="en-US" sz="3204" spc="108">
                <a:solidFill>
                  <a:srgbClr val="FFFFFF"/>
                </a:solidFill>
                <a:latin typeface="DM Sans"/>
              </a:rPr>
              <a:t>Jquery</a:t>
            </a:r>
            <a:r>
              <a:rPr lang="en-US" sz="3204" spc="108">
                <a:solidFill>
                  <a:srgbClr val="FFFFFF"/>
                </a:solidFill>
                <a:latin typeface="DM Sans"/>
              </a:rPr>
              <a:t> </a:t>
            </a:r>
          </a:p>
          <a:p>
            <a:pPr algn="l" marL="691836" indent="-345918" lvl="1">
              <a:lnSpc>
                <a:spcPts val="4838"/>
              </a:lnSpc>
              <a:buFont typeface="Arial"/>
              <a:buChar char="•"/>
            </a:pPr>
            <a:r>
              <a:rPr lang="en-US" sz="3204" spc="108">
                <a:solidFill>
                  <a:srgbClr val="FFFFFF"/>
                </a:solidFill>
                <a:latin typeface="DM Sans"/>
              </a:rPr>
              <a:t>Bootstrap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7961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8409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395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82188" y="1707805"/>
            <a:ext cx="7691355" cy="4206015"/>
            <a:chOff x="0" y="0"/>
            <a:chExt cx="2025707" cy="11077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5707" cy="1107757"/>
            </a:xfrm>
            <a:custGeom>
              <a:avLst/>
              <a:gdLst/>
              <a:ahLst/>
              <a:cxnLst/>
              <a:rect r="r" b="b" t="t" l="l"/>
              <a:pathLst>
                <a:path h="1107757" w="2025707">
                  <a:moveTo>
                    <a:pt x="0" y="0"/>
                  </a:moveTo>
                  <a:lnTo>
                    <a:pt x="2025707" y="0"/>
                  </a:lnTo>
                  <a:lnTo>
                    <a:pt x="2025707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25707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626238" y="1707805"/>
            <a:ext cx="7941243" cy="8324722"/>
            <a:chOff x="0" y="0"/>
            <a:chExt cx="2091521" cy="21925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91521" cy="2192519"/>
            </a:xfrm>
            <a:custGeom>
              <a:avLst/>
              <a:gdLst/>
              <a:ahLst/>
              <a:cxnLst/>
              <a:rect r="r" b="b" t="t" l="l"/>
              <a:pathLst>
                <a:path h="2192519" w="2091521">
                  <a:moveTo>
                    <a:pt x="0" y="0"/>
                  </a:moveTo>
                  <a:lnTo>
                    <a:pt x="2091521" y="0"/>
                  </a:lnTo>
                  <a:lnTo>
                    <a:pt x="2091521" y="2192519"/>
                  </a:lnTo>
                  <a:lnTo>
                    <a:pt x="0" y="2192519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91521" cy="2230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47873" y="6180520"/>
            <a:ext cx="7725670" cy="3852007"/>
            <a:chOff x="0" y="0"/>
            <a:chExt cx="2034744" cy="10145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34744" cy="1014520"/>
            </a:xfrm>
            <a:custGeom>
              <a:avLst/>
              <a:gdLst/>
              <a:ahLst/>
              <a:cxnLst/>
              <a:rect r="r" b="b" t="t" l="l"/>
              <a:pathLst>
                <a:path h="1014520" w="2034744">
                  <a:moveTo>
                    <a:pt x="0" y="0"/>
                  </a:moveTo>
                  <a:lnTo>
                    <a:pt x="2034744" y="0"/>
                  </a:lnTo>
                  <a:lnTo>
                    <a:pt x="2034744" y="1014520"/>
                  </a:lnTo>
                  <a:lnTo>
                    <a:pt x="0" y="1014520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034744" cy="1052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1313163">
            <a:off x="16408847" y="-1253906"/>
            <a:ext cx="7150954" cy="4225563"/>
          </a:xfrm>
          <a:custGeom>
            <a:avLst/>
            <a:gdLst/>
            <a:ahLst/>
            <a:cxnLst/>
            <a:rect r="r" b="b" t="t" l="l"/>
            <a:pathLst>
              <a:path h="4225563" w="7150954">
                <a:moveTo>
                  <a:pt x="0" y="0"/>
                </a:moveTo>
                <a:lnTo>
                  <a:pt x="7150954" y="0"/>
                </a:lnTo>
                <a:lnTo>
                  <a:pt x="7150954" y="4225564"/>
                </a:lnTo>
                <a:lnTo>
                  <a:pt x="0" y="4225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882604" y="1871000"/>
            <a:ext cx="7428510" cy="7998331"/>
          </a:xfrm>
          <a:custGeom>
            <a:avLst/>
            <a:gdLst/>
            <a:ahLst/>
            <a:cxnLst/>
            <a:rect r="r" b="b" t="t" l="l"/>
            <a:pathLst>
              <a:path h="7998331" w="7428510">
                <a:moveTo>
                  <a:pt x="0" y="0"/>
                </a:moveTo>
                <a:lnTo>
                  <a:pt x="7428511" y="0"/>
                </a:lnTo>
                <a:lnTo>
                  <a:pt x="7428511" y="7998331"/>
                </a:lnTo>
                <a:lnTo>
                  <a:pt x="0" y="79983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066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76442" y="1882005"/>
            <a:ext cx="7225744" cy="3857615"/>
          </a:xfrm>
          <a:custGeom>
            <a:avLst/>
            <a:gdLst/>
            <a:ahLst/>
            <a:cxnLst/>
            <a:rect r="r" b="b" t="t" l="l"/>
            <a:pathLst>
              <a:path h="3857615" w="7225744">
                <a:moveTo>
                  <a:pt x="0" y="0"/>
                </a:moveTo>
                <a:lnTo>
                  <a:pt x="7225744" y="0"/>
                </a:lnTo>
                <a:lnTo>
                  <a:pt x="7225744" y="3857615"/>
                </a:lnTo>
                <a:lnTo>
                  <a:pt x="0" y="38576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07" t="-1524" r="0" b="-1524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76442" y="6283150"/>
            <a:ext cx="7225744" cy="3646746"/>
          </a:xfrm>
          <a:custGeom>
            <a:avLst/>
            <a:gdLst/>
            <a:ahLst/>
            <a:cxnLst/>
            <a:rect r="r" b="b" t="t" l="l"/>
            <a:pathLst>
              <a:path h="3646746" w="7225744">
                <a:moveTo>
                  <a:pt x="0" y="0"/>
                </a:moveTo>
                <a:lnTo>
                  <a:pt x="7225744" y="0"/>
                </a:lnTo>
                <a:lnTo>
                  <a:pt x="7225744" y="3646746"/>
                </a:lnTo>
                <a:lnTo>
                  <a:pt x="0" y="36467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08" r="-2017" b="-9746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696397" y="615616"/>
            <a:ext cx="11154292" cy="82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sz="5376">
                <a:solidFill>
                  <a:srgbClr val="FFFFFF"/>
                </a:solidFill>
                <a:latin typeface="Now Bold"/>
              </a:rPr>
              <a:t>SNEAK PEEK INTO SPARKIO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7961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8409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395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16503" y="1707805"/>
            <a:ext cx="8527497" cy="8268519"/>
            <a:chOff x="0" y="0"/>
            <a:chExt cx="2245925" cy="21777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45925" cy="2177717"/>
            </a:xfrm>
            <a:custGeom>
              <a:avLst/>
              <a:gdLst/>
              <a:ahLst/>
              <a:cxnLst/>
              <a:rect r="r" b="b" t="t" l="l"/>
              <a:pathLst>
                <a:path h="2177717" w="2245925">
                  <a:moveTo>
                    <a:pt x="0" y="0"/>
                  </a:moveTo>
                  <a:lnTo>
                    <a:pt x="2245925" y="0"/>
                  </a:lnTo>
                  <a:lnTo>
                    <a:pt x="2245925" y="2177717"/>
                  </a:lnTo>
                  <a:lnTo>
                    <a:pt x="0" y="217771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45925" cy="2215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626238" y="1707805"/>
            <a:ext cx="9075960" cy="8268519"/>
            <a:chOff x="0" y="0"/>
            <a:chExt cx="2390376" cy="21777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90376" cy="2177717"/>
            </a:xfrm>
            <a:custGeom>
              <a:avLst/>
              <a:gdLst/>
              <a:ahLst/>
              <a:cxnLst/>
              <a:rect r="r" b="b" t="t" l="l"/>
              <a:pathLst>
                <a:path h="2177717" w="2390376">
                  <a:moveTo>
                    <a:pt x="0" y="0"/>
                  </a:moveTo>
                  <a:lnTo>
                    <a:pt x="2390376" y="0"/>
                  </a:lnTo>
                  <a:lnTo>
                    <a:pt x="2390376" y="2177717"/>
                  </a:lnTo>
                  <a:lnTo>
                    <a:pt x="0" y="217771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390376" cy="2215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1313163">
            <a:off x="16408847" y="-1253906"/>
            <a:ext cx="7150954" cy="4225563"/>
          </a:xfrm>
          <a:custGeom>
            <a:avLst/>
            <a:gdLst/>
            <a:ahLst/>
            <a:cxnLst/>
            <a:rect r="r" b="b" t="t" l="l"/>
            <a:pathLst>
              <a:path h="4225563" w="7150954">
                <a:moveTo>
                  <a:pt x="0" y="0"/>
                </a:moveTo>
                <a:lnTo>
                  <a:pt x="7150954" y="0"/>
                </a:lnTo>
                <a:lnTo>
                  <a:pt x="7150954" y="4225564"/>
                </a:lnTo>
                <a:lnTo>
                  <a:pt x="0" y="4225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3114" y="2014685"/>
            <a:ext cx="3826565" cy="7710963"/>
          </a:xfrm>
          <a:custGeom>
            <a:avLst/>
            <a:gdLst/>
            <a:ahLst/>
            <a:cxnLst/>
            <a:rect r="r" b="b" t="t" l="l"/>
            <a:pathLst>
              <a:path h="7710963" w="3826565">
                <a:moveTo>
                  <a:pt x="0" y="0"/>
                </a:moveTo>
                <a:lnTo>
                  <a:pt x="3826565" y="0"/>
                </a:lnTo>
                <a:lnTo>
                  <a:pt x="3826565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020854" y="2061573"/>
            <a:ext cx="3411028" cy="7664074"/>
          </a:xfrm>
          <a:custGeom>
            <a:avLst/>
            <a:gdLst/>
            <a:ahLst/>
            <a:cxnLst/>
            <a:rect r="r" b="b" t="t" l="l"/>
            <a:pathLst>
              <a:path h="7664074" w="3411028">
                <a:moveTo>
                  <a:pt x="0" y="0"/>
                </a:moveTo>
                <a:lnTo>
                  <a:pt x="3411028" y="0"/>
                </a:lnTo>
                <a:lnTo>
                  <a:pt x="3411028" y="7664074"/>
                </a:lnTo>
                <a:lnTo>
                  <a:pt x="0" y="7664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3240" r="0" b="-3058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164218" y="2061573"/>
            <a:ext cx="4006488" cy="7710963"/>
          </a:xfrm>
          <a:custGeom>
            <a:avLst/>
            <a:gdLst/>
            <a:ahLst/>
            <a:cxnLst/>
            <a:rect r="r" b="b" t="t" l="l"/>
            <a:pathLst>
              <a:path h="7710963" w="4006488">
                <a:moveTo>
                  <a:pt x="0" y="0"/>
                </a:moveTo>
                <a:lnTo>
                  <a:pt x="4006488" y="0"/>
                </a:lnTo>
                <a:lnTo>
                  <a:pt x="4006488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841457" y="2061573"/>
            <a:ext cx="3967933" cy="7710963"/>
          </a:xfrm>
          <a:custGeom>
            <a:avLst/>
            <a:gdLst/>
            <a:ahLst/>
            <a:cxnLst/>
            <a:rect r="r" b="b" t="t" l="l"/>
            <a:pathLst>
              <a:path h="7710963" w="3967933">
                <a:moveTo>
                  <a:pt x="0" y="0"/>
                </a:moveTo>
                <a:lnTo>
                  <a:pt x="3967933" y="0"/>
                </a:lnTo>
                <a:lnTo>
                  <a:pt x="3967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696397" y="615616"/>
            <a:ext cx="11154292" cy="82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sz="5376">
                <a:solidFill>
                  <a:srgbClr val="FFFFFF"/>
                </a:solidFill>
                <a:latin typeface="Now Bold"/>
              </a:rPr>
              <a:t>SNEAK PEEK INTO SPARKIO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7961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8409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395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16503" y="1707805"/>
            <a:ext cx="8527497" cy="8268519"/>
            <a:chOff x="0" y="0"/>
            <a:chExt cx="2245925" cy="21777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45925" cy="2177717"/>
            </a:xfrm>
            <a:custGeom>
              <a:avLst/>
              <a:gdLst/>
              <a:ahLst/>
              <a:cxnLst/>
              <a:rect r="r" b="b" t="t" l="l"/>
              <a:pathLst>
                <a:path h="2177717" w="2245925">
                  <a:moveTo>
                    <a:pt x="0" y="0"/>
                  </a:moveTo>
                  <a:lnTo>
                    <a:pt x="2245925" y="0"/>
                  </a:lnTo>
                  <a:lnTo>
                    <a:pt x="2245925" y="2177717"/>
                  </a:lnTo>
                  <a:lnTo>
                    <a:pt x="0" y="217771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45925" cy="2215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626238" y="1707805"/>
            <a:ext cx="7892139" cy="8268519"/>
            <a:chOff x="0" y="0"/>
            <a:chExt cx="2078588" cy="21777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78588" cy="2177717"/>
            </a:xfrm>
            <a:custGeom>
              <a:avLst/>
              <a:gdLst/>
              <a:ahLst/>
              <a:cxnLst/>
              <a:rect r="r" b="b" t="t" l="l"/>
              <a:pathLst>
                <a:path h="2177717" w="2078588">
                  <a:moveTo>
                    <a:pt x="0" y="0"/>
                  </a:moveTo>
                  <a:lnTo>
                    <a:pt x="2078588" y="0"/>
                  </a:lnTo>
                  <a:lnTo>
                    <a:pt x="2078588" y="2177717"/>
                  </a:lnTo>
                  <a:lnTo>
                    <a:pt x="0" y="217771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78588" cy="2215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1313163">
            <a:off x="16347615" y="-1743763"/>
            <a:ext cx="7150954" cy="4225563"/>
          </a:xfrm>
          <a:custGeom>
            <a:avLst/>
            <a:gdLst/>
            <a:ahLst/>
            <a:cxnLst/>
            <a:rect r="r" b="b" t="t" l="l"/>
            <a:pathLst>
              <a:path h="4225563" w="7150954">
                <a:moveTo>
                  <a:pt x="0" y="0"/>
                </a:moveTo>
                <a:lnTo>
                  <a:pt x="7150954" y="0"/>
                </a:lnTo>
                <a:lnTo>
                  <a:pt x="7150954" y="4225563"/>
                </a:lnTo>
                <a:lnTo>
                  <a:pt x="0" y="4225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61621" y="2061573"/>
            <a:ext cx="3768733" cy="7710963"/>
          </a:xfrm>
          <a:custGeom>
            <a:avLst/>
            <a:gdLst/>
            <a:ahLst/>
            <a:cxnLst/>
            <a:rect r="r" b="b" t="t" l="l"/>
            <a:pathLst>
              <a:path h="7710963" w="3768733">
                <a:moveTo>
                  <a:pt x="0" y="0"/>
                </a:moveTo>
                <a:lnTo>
                  <a:pt x="3768733" y="0"/>
                </a:lnTo>
                <a:lnTo>
                  <a:pt x="37687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081072" y="2061573"/>
            <a:ext cx="6805839" cy="3786081"/>
          </a:xfrm>
          <a:custGeom>
            <a:avLst/>
            <a:gdLst/>
            <a:ahLst/>
            <a:cxnLst/>
            <a:rect r="r" b="b" t="t" l="l"/>
            <a:pathLst>
              <a:path h="3786081" w="6805839">
                <a:moveTo>
                  <a:pt x="0" y="0"/>
                </a:moveTo>
                <a:lnTo>
                  <a:pt x="6805839" y="0"/>
                </a:lnTo>
                <a:lnTo>
                  <a:pt x="6805839" y="3786081"/>
                </a:lnTo>
                <a:lnTo>
                  <a:pt x="0" y="3786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81" r="0" b="-138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81072" y="5917054"/>
            <a:ext cx="6805839" cy="3885000"/>
          </a:xfrm>
          <a:custGeom>
            <a:avLst/>
            <a:gdLst/>
            <a:ahLst/>
            <a:cxnLst/>
            <a:rect r="r" b="b" t="t" l="l"/>
            <a:pathLst>
              <a:path h="3885000" w="6805839">
                <a:moveTo>
                  <a:pt x="0" y="0"/>
                </a:moveTo>
                <a:lnTo>
                  <a:pt x="6805839" y="0"/>
                </a:lnTo>
                <a:lnTo>
                  <a:pt x="6805839" y="3885000"/>
                </a:lnTo>
                <a:lnTo>
                  <a:pt x="0" y="3885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286961" y="1986583"/>
            <a:ext cx="3951868" cy="7710963"/>
          </a:xfrm>
          <a:custGeom>
            <a:avLst/>
            <a:gdLst/>
            <a:ahLst/>
            <a:cxnLst/>
            <a:rect r="r" b="b" t="t" l="l"/>
            <a:pathLst>
              <a:path h="7710963" w="3951868">
                <a:moveTo>
                  <a:pt x="0" y="0"/>
                </a:moveTo>
                <a:lnTo>
                  <a:pt x="3951868" y="0"/>
                </a:lnTo>
                <a:lnTo>
                  <a:pt x="3951868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696397" y="615616"/>
            <a:ext cx="11154292" cy="82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sz="5376">
                <a:solidFill>
                  <a:srgbClr val="FFFFFF"/>
                </a:solidFill>
                <a:latin typeface="Now Bold"/>
              </a:rPr>
              <a:t>SNEAK PEEK INTO SPARKIO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DAFyLkLfM_s</dc:identifier>
  <dcterms:modified xsi:type="dcterms:W3CDTF">2011-08-01T06:04:30Z</dcterms:modified>
  <cp:revision>1</cp:revision>
  <dc:title>Sparkio</dc:title>
</cp:coreProperties>
</file>